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8" r:id="rId3"/>
    <p:sldId id="257" r:id="rId4"/>
    <p:sldId id="259" r:id="rId5"/>
    <p:sldId id="260" r:id="rId6"/>
    <p:sldId id="261"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4F6D06-E948-425A-AE12-11805011E3F7}" v="17" dt="2023-12-22T09:15:02.2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ell Gremmen" userId="6bda9308-1ec2-43f0-9ab9-bb3189363cd1" providerId="ADAL" clId="{0B4F6D06-E948-425A-AE12-11805011E3F7}"/>
    <pc:docChg chg="custSel addSld modSld">
      <pc:chgData name="Markell Gremmen" userId="6bda9308-1ec2-43f0-9ab9-bb3189363cd1" providerId="ADAL" clId="{0B4F6D06-E948-425A-AE12-11805011E3F7}" dt="2023-12-22T09:15:24.731" v="912" actId="404"/>
      <pc:docMkLst>
        <pc:docMk/>
      </pc:docMkLst>
      <pc:sldChg chg="addSp delSp modSp mod">
        <pc:chgData name="Markell Gremmen" userId="6bda9308-1ec2-43f0-9ab9-bb3189363cd1" providerId="ADAL" clId="{0B4F6D06-E948-425A-AE12-11805011E3F7}" dt="2023-12-22T09:15:24.731" v="912" actId="404"/>
        <pc:sldMkLst>
          <pc:docMk/>
          <pc:sldMk cId="2731237775" sldId="256"/>
        </pc:sldMkLst>
        <pc:spChg chg="mod">
          <ac:chgData name="Markell Gremmen" userId="6bda9308-1ec2-43f0-9ab9-bb3189363cd1" providerId="ADAL" clId="{0B4F6D06-E948-425A-AE12-11805011E3F7}" dt="2023-12-22T08:23:09.019" v="32" actId="1076"/>
          <ac:spMkLst>
            <pc:docMk/>
            <pc:sldMk cId="2731237775" sldId="256"/>
            <ac:spMk id="4" creationId="{0BD4C69C-7373-2A76-959B-DF0E312B1710}"/>
          </ac:spMkLst>
        </pc:spChg>
        <pc:spChg chg="mod">
          <ac:chgData name="Markell Gremmen" userId="6bda9308-1ec2-43f0-9ab9-bb3189363cd1" providerId="ADAL" clId="{0B4F6D06-E948-425A-AE12-11805011E3F7}" dt="2023-12-22T09:10:27.914" v="826" actId="13926"/>
          <ac:spMkLst>
            <pc:docMk/>
            <pc:sldMk cId="2731237775" sldId="256"/>
            <ac:spMk id="7" creationId="{D3F16FC4-F68B-6951-BDCD-A5A85928B8C4}"/>
          </ac:spMkLst>
        </pc:spChg>
        <pc:spChg chg="mod">
          <ac:chgData name="Markell Gremmen" userId="6bda9308-1ec2-43f0-9ab9-bb3189363cd1" providerId="ADAL" clId="{0B4F6D06-E948-425A-AE12-11805011E3F7}" dt="2023-12-22T08:23:28.859" v="37" actId="1076"/>
          <ac:spMkLst>
            <pc:docMk/>
            <pc:sldMk cId="2731237775" sldId="256"/>
            <ac:spMk id="8" creationId="{AB87AE0A-45FD-4687-8EC0-DB663FFC4E76}"/>
          </ac:spMkLst>
        </pc:spChg>
        <pc:spChg chg="add del mod">
          <ac:chgData name="Markell Gremmen" userId="6bda9308-1ec2-43f0-9ab9-bb3189363cd1" providerId="ADAL" clId="{0B4F6D06-E948-425A-AE12-11805011E3F7}" dt="2023-12-22T09:15:19.592" v="909"/>
          <ac:spMkLst>
            <pc:docMk/>
            <pc:sldMk cId="2731237775" sldId="256"/>
            <ac:spMk id="23" creationId="{C884CB7B-47C9-3C3F-0D9B-A5A0EDECC6D0}"/>
          </ac:spMkLst>
        </pc:spChg>
        <pc:spChg chg="mod">
          <ac:chgData name="Markell Gremmen" userId="6bda9308-1ec2-43f0-9ab9-bb3189363cd1" providerId="ADAL" clId="{0B4F6D06-E948-425A-AE12-11805011E3F7}" dt="2023-12-22T08:23:26.530" v="36" actId="1076"/>
          <ac:spMkLst>
            <pc:docMk/>
            <pc:sldMk cId="2731237775" sldId="256"/>
            <ac:spMk id="26" creationId="{1C4806C5-059F-8386-867E-01E9361ED4C9}"/>
          </ac:spMkLst>
        </pc:spChg>
        <pc:spChg chg="mod">
          <ac:chgData name="Markell Gremmen" userId="6bda9308-1ec2-43f0-9ab9-bb3189363cd1" providerId="ADAL" clId="{0B4F6D06-E948-425A-AE12-11805011E3F7}" dt="2023-12-22T09:15:24.731" v="912" actId="404"/>
          <ac:spMkLst>
            <pc:docMk/>
            <pc:sldMk cId="2731237775" sldId="256"/>
            <ac:spMk id="55" creationId="{BF7B16B1-2AED-D4EE-5C98-46CC11495C96}"/>
          </ac:spMkLst>
        </pc:spChg>
        <pc:picChg chg="mod">
          <ac:chgData name="Markell Gremmen" userId="6bda9308-1ec2-43f0-9ab9-bb3189363cd1" providerId="ADAL" clId="{0B4F6D06-E948-425A-AE12-11805011E3F7}" dt="2023-12-22T08:23:17.467" v="34" actId="1076"/>
          <ac:picMkLst>
            <pc:docMk/>
            <pc:sldMk cId="2731237775" sldId="256"/>
            <ac:picMk id="14" creationId="{586BED3D-A3BD-3C97-59E0-C6B3441762CB}"/>
          </ac:picMkLst>
        </pc:picChg>
        <pc:cxnChg chg="mod">
          <ac:chgData name="Markell Gremmen" userId="6bda9308-1ec2-43f0-9ab9-bb3189363cd1" providerId="ADAL" clId="{0B4F6D06-E948-425A-AE12-11805011E3F7}" dt="2023-12-22T08:23:28.859" v="37" actId="1076"/>
          <ac:cxnSpMkLst>
            <pc:docMk/>
            <pc:sldMk cId="2731237775" sldId="256"/>
            <ac:cxnSpMk id="13" creationId="{DC7BB0CC-9ACA-54E9-AB39-0116C44F363F}"/>
          </ac:cxnSpMkLst>
        </pc:cxnChg>
        <pc:cxnChg chg="mod">
          <ac:chgData name="Markell Gremmen" userId="6bda9308-1ec2-43f0-9ab9-bb3189363cd1" providerId="ADAL" clId="{0B4F6D06-E948-425A-AE12-11805011E3F7}" dt="2023-12-22T08:25:51.631" v="128" actId="20577"/>
          <ac:cxnSpMkLst>
            <pc:docMk/>
            <pc:sldMk cId="2731237775" sldId="256"/>
            <ac:cxnSpMk id="19" creationId="{1C929359-601C-D797-7DE2-23479FC7F097}"/>
          </ac:cxnSpMkLst>
        </pc:cxnChg>
        <pc:cxnChg chg="mod">
          <ac:chgData name="Markell Gremmen" userId="6bda9308-1ec2-43f0-9ab9-bb3189363cd1" providerId="ADAL" clId="{0B4F6D06-E948-425A-AE12-11805011E3F7}" dt="2023-12-22T08:23:28.859" v="37" actId="1076"/>
          <ac:cxnSpMkLst>
            <pc:docMk/>
            <pc:sldMk cId="2731237775" sldId="256"/>
            <ac:cxnSpMk id="38" creationId="{F0AE89F9-562D-E920-211E-8794B17CE862}"/>
          </ac:cxnSpMkLst>
        </pc:cxnChg>
        <pc:cxnChg chg="mod">
          <ac:chgData name="Markell Gremmen" userId="6bda9308-1ec2-43f0-9ab9-bb3189363cd1" providerId="ADAL" clId="{0B4F6D06-E948-425A-AE12-11805011E3F7}" dt="2023-12-22T08:23:09.019" v="32" actId="1076"/>
          <ac:cxnSpMkLst>
            <pc:docMk/>
            <pc:sldMk cId="2731237775" sldId="256"/>
            <ac:cxnSpMk id="39" creationId="{FC8A959D-2D0C-6471-8B32-CCF1813FC52B}"/>
          </ac:cxnSpMkLst>
        </pc:cxnChg>
        <pc:cxnChg chg="mod">
          <ac:chgData name="Markell Gremmen" userId="6bda9308-1ec2-43f0-9ab9-bb3189363cd1" providerId="ADAL" clId="{0B4F6D06-E948-425A-AE12-11805011E3F7}" dt="2023-12-22T08:23:28.859" v="37" actId="1076"/>
          <ac:cxnSpMkLst>
            <pc:docMk/>
            <pc:sldMk cId="2731237775" sldId="256"/>
            <ac:cxnSpMk id="40" creationId="{BFEB5050-C279-ADB1-12A2-312B89B023D2}"/>
          </ac:cxnSpMkLst>
        </pc:cxnChg>
      </pc:sldChg>
      <pc:sldChg chg="modSp mod">
        <pc:chgData name="Markell Gremmen" userId="6bda9308-1ec2-43f0-9ab9-bb3189363cd1" providerId="ADAL" clId="{0B4F6D06-E948-425A-AE12-11805011E3F7}" dt="2023-12-22T09:11:06.760" v="829" actId="13926"/>
        <pc:sldMkLst>
          <pc:docMk/>
          <pc:sldMk cId="226448082" sldId="257"/>
        </pc:sldMkLst>
        <pc:spChg chg="mod">
          <ac:chgData name="Markell Gremmen" userId="6bda9308-1ec2-43f0-9ab9-bb3189363cd1" providerId="ADAL" clId="{0B4F6D06-E948-425A-AE12-11805011E3F7}" dt="2023-12-22T09:11:01.258" v="827" actId="13926"/>
          <ac:spMkLst>
            <pc:docMk/>
            <pc:sldMk cId="226448082" sldId="257"/>
            <ac:spMk id="2" creationId="{294B0EEB-286E-7725-7549-6571046F1772}"/>
          </ac:spMkLst>
        </pc:spChg>
        <pc:spChg chg="mod">
          <ac:chgData name="Markell Gremmen" userId="6bda9308-1ec2-43f0-9ab9-bb3189363cd1" providerId="ADAL" clId="{0B4F6D06-E948-425A-AE12-11805011E3F7}" dt="2023-12-22T09:11:06.760" v="829" actId="13926"/>
          <ac:spMkLst>
            <pc:docMk/>
            <pc:sldMk cId="226448082" sldId="257"/>
            <ac:spMk id="29" creationId="{AA8448BD-860F-5455-4015-E11F6E942BFA}"/>
          </ac:spMkLst>
        </pc:spChg>
        <pc:spChg chg="mod">
          <ac:chgData name="Markell Gremmen" userId="6bda9308-1ec2-43f0-9ab9-bb3189363cd1" providerId="ADAL" clId="{0B4F6D06-E948-425A-AE12-11805011E3F7}" dt="2023-12-22T08:31:12.907" v="218" actId="13926"/>
          <ac:spMkLst>
            <pc:docMk/>
            <pc:sldMk cId="226448082" sldId="257"/>
            <ac:spMk id="31" creationId="{97E22444-5829-8CD3-0C1E-61948CA64EB3}"/>
          </ac:spMkLst>
        </pc:spChg>
        <pc:spChg chg="mod">
          <ac:chgData name="Markell Gremmen" userId="6bda9308-1ec2-43f0-9ab9-bb3189363cd1" providerId="ADAL" clId="{0B4F6D06-E948-425A-AE12-11805011E3F7}" dt="2023-12-22T09:11:04.819" v="828" actId="13926"/>
          <ac:spMkLst>
            <pc:docMk/>
            <pc:sldMk cId="226448082" sldId="257"/>
            <ac:spMk id="55" creationId="{C477055E-DD72-53B4-384B-71B26062B85F}"/>
          </ac:spMkLst>
        </pc:spChg>
      </pc:sldChg>
      <pc:sldChg chg="modSp mod">
        <pc:chgData name="Markell Gremmen" userId="6bda9308-1ec2-43f0-9ab9-bb3189363cd1" providerId="ADAL" clId="{0B4F6D06-E948-425A-AE12-11805011E3F7}" dt="2023-12-22T09:11:36.972" v="831" actId="13926"/>
        <pc:sldMkLst>
          <pc:docMk/>
          <pc:sldMk cId="861604102" sldId="259"/>
        </pc:sldMkLst>
        <pc:spChg chg="mod">
          <ac:chgData name="Markell Gremmen" userId="6bda9308-1ec2-43f0-9ab9-bb3189363cd1" providerId="ADAL" clId="{0B4F6D06-E948-425A-AE12-11805011E3F7}" dt="2023-12-22T09:03:45.243" v="407" actId="1037"/>
          <ac:spMkLst>
            <pc:docMk/>
            <pc:sldMk cId="861604102" sldId="259"/>
            <ac:spMk id="17" creationId="{A858BB42-5CBC-C4D9-4E34-B7ED0A26A86F}"/>
          </ac:spMkLst>
        </pc:spChg>
        <pc:spChg chg="mod">
          <ac:chgData name="Markell Gremmen" userId="6bda9308-1ec2-43f0-9ab9-bb3189363cd1" providerId="ADAL" clId="{0B4F6D06-E948-425A-AE12-11805011E3F7}" dt="2023-12-22T09:11:36.972" v="831" actId="13926"/>
          <ac:spMkLst>
            <pc:docMk/>
            <pc:sldMk cId="861604102" sldId="259"/>
            <ac:spMk id="29" creationId="{AA8448BD-860F-5455-4015-E11F6E942BFA}"/>
          </ac:spMkLst>
        </pc:spChg>
        <pc:spChg chg="mod">
          <ac:chgData name="Markell Gremmen" userId="6bda9308-1ec2-43f0-9ab9-bb3189363cd1" providerId="ADAL" clId="{0B4F6D06-E948-425A-AE12-11805011E3F7}" dt="2023-12-22T08:32:09.904" v="236" actId="20577"/>
          <ac:spMkLst>
            <pc:docMk/>
            <pc:sldMk cId="861604102" sldId="259"/>
            <ac:spMk id="31" creationId="{97E22444-5829-8CD3-0C1E-61948CA64EB3}"/>
          </ac:spMkLst>
        </pc:spChg>
        <pc:cxnChg chg="mod">
          <ac:chgData name="Markell Gremmen" userId="6bda9308-1ec2-43f0-9ab9-bb3189363cd1" providerId="ADAL" clId="{0B4F6D06-E948-425A-AE12-11805011E3F7}" dt="2023-12-22T09:03:45.243" v="407" actId="1037"/>
          <ac:cxnSpMkLst>
            <pc:docMk/>
            <pc:sldMk cId="861604102" sldId="259"/>
            <ac:cxnSpMk id="19" creationId="{902FA9A0-9EBE-DE56-B3B7-5D8356D8C6E0}"/>
          </ac:cxnSpMkLst>
        </pc:cxnChg>
        <pc:cxnChg chg="mod">
          <ac:chgData name="Markell Gremmen" userId="6bda9308-1ec2-43f0-9ab9-bb3189363cd1" providerId="ADAL" clId="{0B4F6D06-E948-425A-AE12-11805011E3F7}" dt="2023-12-22T08:31:40.456" v="224" actId="20577"/>
          <ac:cxnSpMkLst>
            <pc:docMk/>
            <pc:sldMk cId="861604102" sldId="259"/>
            <ac:cxnSpMk id="28" creationId="{E3995A8E-25C0-EC6D-7C2F-964B7CDA8510}"/>
          </ac:cxnSpMkLst>
        </pc:cxnChg>
        <pc:cxnChg chg="mod">
          <ac:chgData name="Markell Gremmen" userId="6bda9308-1ec2-43f0-9ab9-bb3189363cd1" providerId="ADAL" clId="{0B4F6D06-E948-425A-AE12-11805011E3F7}" dt="2023-12-22T08:31:40.456" v="224" actId="20577"/>
          <ac:cxnSpMkLst>
            <pc:docMk/>
            <pc:sldMk cId="861604102" sldId="259"/>
            <ac:cxnSpMk id="64" creationId="{993FCEDC-2357-68F0-A22F-B5DDEA82869B}"/>
          </ac:cxnSpMkLst>
        </pc:cxnChg>
      </pc:sldChg>
      <pc:sldChg chg="addSp delSp modSp mod">
        <pc:chgData name="Markell Gremmen" userId="6bda9308-1ec2-43f0-9ab9-bb3189363cd1" providerId="ADAL" clId="{0B4F6D06-E948-425A-AE12-11805011E3F7}" dt="2023-12-22T09:11:49.925" v="832" actId="13926"/>
        <pc:sldMkLst>
          <pc:docMk/>
          <pc:sldMk cId="1944085527" sldId="260"/>
        </pc:sldMkLst>
        <pc:spChg chg="mod">
          <ac:chgData name="Markell Gremmen" userId="6bda9308-1ec2-43f0-9ab9-bb3189363cd1" providerId="ADAL" clId="{0B4F6D06-E948-425A-AE12-11805011E3F7}" dt="2023-12-22T09:06:50.077" v="455" actId="1076"/>
          <ac:spMkLst>
            <pc:docMk/>
            <pc:sldMk cId="1944085527" sldId="260"/>
            <ac:spMk id="2" creationId="{294B0EEB-286E-7725-7549-6571046F1772}"/>
          </ac:spMkLst>
        </pc:spChg>
        <pc:spChg chg="mod">
          <ac:chgData name="Markell Gremmen" userId="6bda9308-1ec2-43f0-9ab9-bb3189363cd1" providerId="ADAL" clId="{0B4F6D06-E948-425A-AE12-11805011E3F7}" dt="2023-12-22T09:06:52.485" v="456" actId="1076"/>
          <ac:spMkLst>
            <pc:docMk/>
            <pc:sldMk cId="1944085527" sldId="260"/>
            <ac:spMk id="6" creationId="{692BF395-5EA9-01F2-26D9-443237C54316}"/>
          </ac:spMkLst>
        </pc:spChg>
        <pc:spChg chg="mod">
          <ac:chgData name="Markell Gremmen" userId="6bda9308-1ec2-43f0-9ab9-bb3189363cd1" providerId="ADAL" clId="{0B4F6D06-E948-425A-AE12-11805011E3F7}" dt="2023-12-22T09:06:42.224" v="452" actId="1076"/>
          <ac:spMkLst>
            <pc:docMk/>
            <pc:sldMk cId="1944085527" sldId="260"/>
            <ac:spMk id="7" creationId="{80E450CE-EC6E-A9ED-7B6B-11CA221D7E7D}"/>
          </ac:spMkLst>
        </pc:spChg>
        <pc:spChg chg="mod">
          <ac:chgData name="Markell Gremmen" userId="6bda9308-1ec2-43f0-9ab9-bb3189363cd1" providerId="ADAL" clId="{0B4F6D06-E948-425A-AE12-11805011E3F7}" dt="2023-12-22T09:07:48.743" v="470" actId="1076"/>
          <ac:spMkLst>
            <pc:docMk/>
            <pc:sldMk cId="1944085527" sldId="260"/>
            <ac:spMk id="8" creationId="{E86EC08E-8AF5-A665-3522-A427DFC13091}"/>
          </ac:spMkLst>
        </pc:spChg>
        <pc:spChg chg="mod">
          <ac:chgData name="Markell Gremmen" userId="6bda9308-1ec2-43f0-9ab9-bb3189363cd1" providerId="ADAL" clId="{0B4F6D06-E948-425A-AE12-11805011E3F7}" dt="2023-12-22T09:07:41.287" v="468" actId="14100"/>
          <ac:spMkLst>
            <pc:docMk/>
            <pc:sldMk cId="1944085527" sldId="260"/>
            <ac:spMk id="11" creationId="{8D98A16C-A549-2157-2D86-6E796CD8D13A}"/>
          </ac:spMkLst>
        </pc:spChg>
        <pc:spChg chg="mod">
          <ac:chgData name="Markell Gremmen" userId="6bda9308-1ec2-43f0-9ab9-bb3189363cd1" providerId="ADAL" clId="{0B4F6D06-E948-425A-AE12-11805011E3F7}" dt="2023-12-22T09:06:55.281" v="457" actId="1076"/>
          <ac:spMkLst>
            <pc:docMk/>
            <pc:sldMk cId="1944085527" sldId="260"/>
            <ac:spMk id="14" creationId="{3F9B8BBA-94EE-D60B-913F-5418B5EDBD0B}"/>
          </ac:spMkLst>
        </pc:spChg>
        <pc:spChg chg="mod">
          <ac:chgData name="Markell Gremmen" userId="6bda9308-1ec2-43f0-9ab9-bb3189363cd1" providerId="ADAL" clId="{0B4F6D06-E948-425A-AE12-11805011E3F7}" dt="2023-12-22T09:11:49.925" v="832" actId="13926"/>
          <ac:spMkLst>
            <pc:docMk/>
            <pc:sldMk cId="1944085527" sldId="260"/>
            <ac:spMk id="29" creationId="{AA8448BD-860F-5455-4015-E11F6E942BFA}"/>
          </ac:spMkLst>
        </pc:spChg>
        <pc:spChg chg="del mod">
          <ac:chgData name="Markell Gremmen" userId="6bda9308-1ec2-43f0-9ab9-bb3189363cd1" providerId="ADAL" clId="{0B4F6D06-E948-425A-AE12-11805011E3F7}" dt="2023-12-22T09:06:17.802" v="445" actId="21"/>
          <ac:spMkLst>
            <pc:docMk/>
            <pc:sldMk cId="1944085527" sldId="260"/>
            <ac:spMk id="42" creationId="{66BBD8BE-428C-2536-9BFD-1BADBD241DE7}"/>
          </ac:spMkLst>
        </pc:spChg>
        <pc:spChg chg="del mod">
          <ac:chgData name="Markell Gremmen" userId="6bda9308-1ec2-43f0-9ab9-bb3189363cd1" providerId="ADAL" clId="{0B4F6D06-E948-425A-AE12-11805011E3F7}" dt="2023-12-22T09:06:12.666" v="442" actId="478"/>
          <ac:spMkLst>
            <pc:docMk/>
            <pc:sldMk cId="1944085527" sldId="260"/>
            <ac:spMk id="43" creationId="{2270820A-0993-24F2-F533-9AFB39A11F3C}"/>
          </ac:spMkLst>
        </pc:spChg>
        <pc:spChg chg="del">
          <ac:chgData name="Markell Gremmen" userId="6bda9308-1ec2-43f0-9ab9-bb3189363cd1" providerId="ADAL" clId="{0B4F6D06-E948-425A-AE12-11805011E3F7}" dt="2023-12-22T09:06:31.214" v="448" actId="478"/>
          <ac:spMkLst>
            <pc:docMk/>
            <pc:sldMk cId="1944085527" sldId="260"/>
            <ac:spMk id="54" creationId="{B86762A5-78E1-E35E-D732-6DB21F06FFA1}"/>
          </ac:spMkLst>
        </pc:spChg>
        <pc:spChg chg="mod">
          <ac:chgData name="Markell Gremmen" userId="6bda9308-1ec2-43f0-9ab9-bb3189363cd1" providerId="ADAL" clId="{0B4F6D06-E948-425A-AE12-11805011E3F7}" dt="2023-12-22T09:07:07.650" v="460" actId="1076"/>
          <ac:spMkLst>
            <pc:docMk/>
            <pc:sldMk cId="1944085527" sldId="260"/>
            <ac:spMk id="55" creationId="{3DAFA32D-7FE4-F745-5BE4-6A051B526F58}"/>
          </ac:spMkLst>
        </pc:spChg>
        <pc:spChg chg="mod">
          <ac:chgData name="Markell Gremmen" userId="6bda9308-1ec2-43f0-9ab9-bb3189363cd1" providerId="ADAL" clId="{0B4F6D06-E948-425A-AE12-11805011E3F7}" dt="2023-12-22T09:06:59.375" v="458" actId="1076"/>
          <ac:spMkLst>
            <pc:docMk/>
            <pc:sldMk cId="1944085527" sldId="260"/>
            <ac:spMk id="101" creationId="{DD4FD090-BA6C-BD9B-474E-3206AF81062A}"/>
          </ac:spMkLst>
        </pc:spChg>
        <pc:spChg chg="mod">
          <ac:chgData name="Markell Gremmen" userId="6bda9308-1ec2-43f0-9ab9-bb3189363cd1" providerId="ADAL" clId="{0B4F6D06-E948-425A-AE12-11805011E3F7}" dt="2023-12-22T09:06:39.161" v="451" actId="1076"/>
          <ac:spMkLst>
            <pc:docMk/>
            <pc:sldMk cId="1944085527" sldId="260"/>
            <ac:spMk id="115" creationId="{97C3C7EB-59CB-5AE4-134E-3592165B3E16}"/>
          </ac:spMkLst>
        </pc:spChg>
        <pc:spChg chg="del">
          <ac:chgData name="Markell Gremmen" userId="6bda9308-1ec2-43f0-9ab9-bb3189363cd1" providerId="ADAL" clId="{0B4F6D06-E948-425A-AE12-11805011E3F7}" dt="2023-12-22T09:06:15.453" v="444" actId="478"/>
          <ac:spMkLst>
            <pc:docMk/>
            <pc:sldMk cId="1944085527" sldId="260"/>
            <ac:spMk id="162" creationId="{629225C9-A57A-58FA-F35A-147942BCA61B}"/>
          </ac:spMkLst>
        </pc:spChg>
        <pc:cxnChg chg="mod">
          <ac:chgData name="Markell Gremmen" userId="6bda9308-1ec2-43f0-9ab9-bb3189363cd1" providerId="ADAL" clId="{0B4F6D06-E948-425A-AE12-11805011E3F7}" dt="2023-12-22T09:06:52.485" v="456" actId="1076"/>
          <ac:cxnSpMkLst>
            <pc:docMk/>
            <pc:sldMk cId="1944085527" sldId="260"/>
            <ac:cxnSpMk id="25" creationId="{ABF0078D-83BE-0CA6-BD64-EAF72DE39AA2}"/>
          </ac:cxnSpMkLst>
        </pc:cxnChg>
        <pc:cxnChg chg="mod">
          <ac:chgData name="Markell Gremmen" userId="6bda9308-1ec2-43f0-9ab9-bb3189363cd1" providerId="ADAL" clId="{0B4F6D06-E948-425A-AE12-11805011E3F7}" dt="2023-12-22T08:32:26.606" v="242" actId="6549"/>
          <ac:cxnSpMkLst>
            <pc:docMk/>
            <pc:sldMk cId="1944085527" sldId="260"/>
            <ac:cxnSpMk id="28" creationId="{E3995A8E-25C0-EC6D-7C2F-964B7CDA8510}"/>
          </ac:cxnSpMkLst>
        </pc:cxnChg>
        <pc:cxnChg chg="add mod">
          <ac:chgData name="Markell Gremmen" userId="6bda9308-1ec2-43f0-9ab9-bb3189363cd1" providerId="ADAL" clId="{0B4F6D06-E948-425A-AE12-11805011E3F7}" dt="2023-12-22T09:07:41.287" v="468" actId="14100"/>
          <ac:cxnSpMkLst>
            <pc:docMk/>
            <pc:sldMk cId="1944085527" sldId="260"/>
            <ac:cxnSpMk id="36" creationId="{030A6F15-CF9E-F2C9-7F55-50EB1FD84882}"/>
          </ac:cxnSpMkLst>
        </pc:cxnChg>
        <pc:cxnChg chg="del mod">
          <ac:chgData name="Markell Gremmen" userId="6bda9308-1ec2-43f0-9ab9-bb3189363cd1" providerId="ADAL" clId="{0B4F6D06-E948-425A-AE12-11805011E3F7}" dt="2023-12-22T09:07:24.342" v="465" actId="478"/>
          <ac:cxnSpMkLst>
            <pc:docMk/>
            <pc:sldMk cId="1944085527" sldId="260"/>
            <ac:cxnSpMk id="48" creationId="{79F491BF-E7FD-C52A-8598-DBF302E80462}"/>
          </ac:cxnSpMkLst>
        </pc:cxnChg>
        <pc:cxnChg chg="del mod">
          <ac:chgData name="Markell Gremmen" userId="6bda9308-1ec2-43f0-9ab9-bb3189363cd1" providerId="ADAL" clId="{0B4F6D06-E948-425A-AE12-11805011E3F7}" dt="2023-12-22T09:06:13.632" v="443" actId="478"/>
          <ac:cxnSpMkLst>
            <pc:docMk/>
            <pc:sldMk cId="1944085527" sldId="260"/>
            <ac:cxnSpMk id="49" creationId="{E59B2407-7AC3-EB65-4F8B-F4247BA45F98}"/>
          </ac:cxnSpMkLst>
        </pc:cxnChg>
        <pc:cxnChg chg="del mod">
          <ac:chgData name="Markell Gremmen" userId="6bda9308-1ec2-43f0-9ab9-bb3189363cd1" providerId="ADAL" clId="{0B4F6D06-E948-425A-AE12-11805011E3F7}" dt="2023-12-22T09:06:31.828" v="449" actId="478"/>
          <ac:cxnSpMkLst>
            <pc:docMk/>
            <pc:sldMk cId="1944085527" sldId="260"/>
            <ac:cxnSpMk id="51" creationId="{DD6353EF-67F9-45A9-B6B5-D3C6B79D0022}"/>
          </ac:cxnSpMkLst>
        </pc:cxnChg>
        <pc:cxnChg chg="mod">
          <ac:chgData name="Markell Gremmen" userId="6bda9308-1ec2-43f0-9ab9-bb3189363cd1" providerId="ADAL" clId="{0B4F6D06-E948-425A-AE12-11805011E3F7}" dt="2023-12-22T09:07:48.743" v="470" actId="1076"/>
          <ac:cxnSpMkLst>
            <pc:docMk/>
            <pc:sldMk cId="1944085527" sldId="260"/>
            <ac:cxnSpMk id="59" creationId="{09DC8EDC-B9D8-A7DD-608C-2B86F8792864}"/>
          </ac:cxnSpMkLst>
        </pc:cxnChg>
        <pc:cxnChg chg="del mod">
          <ac:chgData name="Markell Gremmen" userId="6bda9308-1ec2-43f0-9ab9-bb3189363cd1" providerId="ADAL" clId="{0B4F6D06-E948-425A-AE12-11805011E3F7}" dt="2023-12-22T09:07:50.988" v="471" actId="478"/>
          <ac:cxnSpMkLst>
            <pc:docMk/>
            <pc:sldMk cId="1944085527" sldId="260"/>
            <ac:cxnSpMk id="61" creationId="{16924936-3ACE-05EB-87A8-48071C3395A2}"/>
          </ac:cxnSpMkLst>
        </pc:cxnChg>
        <pc:cxnChg chg="mod">
          <ac:chgData name="Markell Gremmen" userId="6bda9308-1ec2-43f0-9ab9-bb3189363cd1" providerId="ADAL" clId="{0B4F6D06-E948-425A-AE12-11805011E3F7}" dt="2023-12-22T09:06:52.485" v="456" actId="1076"/>
          <ac:cxnSpMkLst>
            <pc:docMk/>
            <pc:sldMk cId="1944085527" sldId="260"/>
            <ac:cxnSpMk id="64" creationId="{993FCEDC-2357-68F0-A22F-B5DDEA82869B}"/>
          </ac:cxnSpMkLst>
        </pc:cxnChg>
        <pc:cxnChg chg="mod">
          <ac:chgData name="Markell Gremmen" userId="6bda9308-1ec2-43f0-9ab9-bb3189363cd1" providerId="ADAL" clId="{0B4F6D06-E948-425A-AE12-11805011E3F7}" dt="2023-12-22T09:06:52.485" v="456" actId="1076"/>
          <ac:cxnSpMkLst>
            <pc:docMk/>
            <pc:sldMk cId="1944085527" sldId="260"/>
            <ac:cxnSpMk id="97" creationId="{05E546D3-C1ED-2A82-7876-9663957EC886}"/>
          </ac:cxnSpMkLst>
        </pc:cxnChg>
        <pc:cxnChg chg="mod">
          <ac:chgData name="Markell Gremmen" userId="6bda9308-1ec2-43f0-9ab9-bb3189363cd1" providerId="ADAL" clId="{0B4F6D06-E948-425A-AE12-11805011E3F7}" dt="2023-12-22T09:06:42.224" v="452" actId="1076"/>
          <ac:cxnSpMkLst>
            <pc:docMk/>
            <pc:sldMk cId="1944085527" sldId="260"/>
            <ac:cxnSpMk id="159" creationId="{04A7465A-8BB1-5639-9297-554D2EF81357}"/>
          </ac:cxnSpMkLst>
        </pc:cxnChg>
        <pc:cxnChg chg="mod">
          <ac:chgData name="Markell Gremmen" userId="6bda9308-1ec2-43f0-9ab9-bb3189363cd1" providerId="ADAL" clId="{0B4F6D06-E948-425A-AE12-11805011E3F7}" dt="2023-12-22T09:07:48.743" v="470" actId="1076"/>
          <ac:cxnSpMkLst>
            <pc:docMk/>
            <pc:sldMk cId="1944085527" sldId="260"/>
            <ac:cxnSpMk id="164" creationId="{7E3FE943-BE6B-C418-BE08-A8907FD000A7}"/>
          </ac:cxnSpMkLst>
        </pc:cxnChg>
      </pc:sldChg>
      <pc:sldChg chg="addSp delSp modSp add mod">
        <pc:chgData name="Markell Gremmen" userId="6bda9308-1ec2-43f0-9ab9-bb3189363cd1" providerId="ADAL" clId="{0B4F6D06-E948-425A-AE12-11805011E3F7}" dt="2023-12-22T09:14:22.900" v="866" actId="14100"/>
        <pc:sldMkLst>
          <pc:docMk/>
          <pc:sldMk cId="2980650644" sldId="261"/>
        </pc:sldMkLst>
        <pc:spChg chg="del">
          <ac:chgData name="Markell Gremmen" userId="6bda9308-1ec2-43f0-9ab9-bb3189363cd1" providerId="ADAL" clId="{0B4F6D06-E948-425A-AE12-11805011E3F7}" dt="2023-12-22T09:04:27.148" v="411" actId="478"/>
          <ac:spMkLst>
            <pc:docMk/>
            <pc:sldMk cId="2980650644" sldId="261"/>
            <ac:spMk id="2" creationId="{294B0EEB-286E-7725-7549-6571046F1772}"/>
          </ac:spMkLst>
        </pc:spChg>
        <pc:spChg chg="del">
          <ac:chgData name="Markell Gremmen" userId="6bda9308-1ec2-43f0-9ab9-bb3189363cd1" providerId="ADAL" clId="{0B4F6D06-E948-425A-AE12-11805011E3F7}" dt="2023-12-22T09:04:29.612" v="413" actId="478"/>
          <ac:spMkLst>
            <pc:docMk/>
            <pc:sldMk cId="2980650644" sldId="261"/>
            <ac:spMk id="6" creationId="{692BF395-5EA9-01F2-26D9-443237C54316}"/>
          </ac:spMkLst>
        </pc:spChg>
        <pc:spChg chg="del mod">
          <ac:chgData name="Markell Gremmen" userId="6bda9308-1ec2-43f0-9ab9-bb3189363cd1" providerId="ADAL" clId="{0B4F6D06-E948-425A-AE12-11805011E3F7}" dt="2023-12-22T09:04:30.649" v="414" actId="478"/>
          <ac:spMkLst>
            <pc:docMk/>
            <pc:sldMk cId="2980650644" sldId="261"/>
            <ac:spMk id="7" creationId="{80E450CE-EC6E-A9ED-7B6B-11CA221D7E7D}"/>
          </ac:spMkLst>
        </pc:spChg>
        <pc:spChg chg="mod">
          <ac:chgData name="Markell Gremmen" userId="6bda9308-1ec2-43f0-9ab9-bb3189363cd1" providerId="ADAL" clId="{0B4F6D06-E948-425A-AE12-11805011E3F7}" dt="2023-12-22T09:14:22.900" v="866" actId="14100"/>
          <ac:spMkLst>
            <pc:docMk/>
            <pc:sldMk cId="2980650644" sldId="261"/>
            <ac:spMk id="11" creationId="{8D98A16C-A549-2157-2D86-6E796CD8D13A}"/>
          </ac:spMkLst>
        </pc:spChg>
        <pc:spChg chg="del mod">
          <ac:chgData name="Markell Gremmen" userId="6bda9308-1ec2-43f0-9ab9-bb3189363cd1" providerId="ADAL" clId="{0B4F6D06-E948-425A-AE12-11805011E3F7}" dt="2023-12-22T09:04:34.627" v="417" actId="478"/>
          <ac:spMkLst>
            <pc:docMk/>
            <pc:sldMk cId="2980650644" sldId="261"/>
            <ac:spMk id="14" creationId="{3F9B8BBA-94EE-D60B-913F-5418B5EDBD0B}"/>
          </ac:spMkLst>
        </pc:spChg>
        <pc:spChg chg="add mod">
          <ac:chgData name="Markell Gremmen" userId="6bda9308-1ec2-43f0-9ab9-bb3189363cd1" providerId="ADAL" clId="{0B4F6D06-E948-425A-AE12-11805011E3F7}" dt="2023-12-22T09:12:10.302" v="834" actId="13926"/>
          <ac:spMkLst>
            <pc:docMk/>
            <pc:sldMk cId="2980650644" sldId="261"/>
            <ac:spMk id="23" creationId="{AA58158E-9D8B-6A80-5384-5DB25C239976}"/>
          </ac:spMkLst>
        </pc:spChg>
        <pc:spChg chg="mod">
          <ac:chgData name="Markell Gremmen" userId="6bda9308-1ec2-43f0-9ab9-bb3189363cd1" providerId="ADAL" clId="{0B4F6D06-E948-425A-AE12-11805011E3F7}" dt="2023-12-22T09:12:06.866" v="833" actId="13926"/>
          <ac:spMkLst>
            <pc:docMk/>
            <pc:sldMk cId="2980650644" sldId="261"/>
            <ac:spMk id="29" creationId="{AA8448BD-860F-5455-4015-E11F6E942BFA}"/>
          </ac:spMkLst>
        </pc:spChg>
        <pc:spChg chg="add mod">
          <ac:chgData name="Markell Gremmen" userId="6bda9308-1ec2-43f0-9ab9-bb3189363cd1" providerId="ADAL" clId="{0B4F6D06-E948-425A-AE12-11805011E3F7}" dt="2023-12-22T09:13:08.894" v="848" actId="1076"/>
          <ac:spMkLst>
            <pc:docMk/>
            <pc:sldMk cId="2980650644" sldId="261"/>
            <ac:spMk id="31" creationId="{C4FF8A74-7E1B-2DE6-96ED-BEA0699A74F5}"/>
          </ac:spMkLst>
        </pc:spChg>
        <pc:spChg chg="mod">
          <ac:chgData name="Markell Gremmen" userId="6bda9308-1ec2-43f0-9ab9-bb3189363cd1" providerId="ADAL" clId="{0B4F6D06-E948-425A-AE12-11805011E3F7}" dt="2023-12-22T09:12:34.502" v="838" actId="1076"/>
          <ac:spMkLst>
            <pc:docMk/>
            <pc:sldMk cId="2980650644" sldId="261"/>
            <ac:spMk id="42" creationId="{66BBD8BE-428C-2536-9BFD-1BADBD241DE7}"/>
          </ac:spMkLst>
        </pc:spChg>
        <pc:spChg chg="mod">
          <ac:chgData name="Markell Gremmen" userId="6bda9308-1ec2-43f0-9ab9-bb3189363cd1" providerId="ADAL" clId="{0B4F6D06-E948-425A-AE12-11805011E3F7}" dt="2023-12-22T09:12:27.735" v="836" actId="1076"/>
          <ac:spMkLst>
            <pc:docMk/>
            <pc:sldMk cId="2980650644" sldId="261"/>
            <ac:spMk id="43" creationId="{2270820A-0993-24F2-F533-9AFB39A11F3C}"/>
          </ac:spMkLst>
        </pc:spChg>
        <pc:spChg chg="add mod">
          <ac:chgData name="Markell Gremmen" userId="6bda9308-1ec2-43f0-9ab9-bb3189363cd1" providerId="ADAL" clId="{0B4F6D06-E948-425A-AE12-11805011E3F7}" dt="2023-12-22T09:13:30.310" v="852" actId="1076"/>
          <ac:spMkLst>
            <pc:docMk/>
            <pc:sldMk cId="2980650644" sldId="261"/>
            <ac:spMk id="52" creationId="{3A0105F5-5E0C-E7C7-A836-0150C1F1573A}"/>
          </ac:spMkLst>
        </pc:spChg>
        <pc:spChg chg="del mod">
          <ac:chgData name="Markell Gremmen" userId="6bda9308-1ec2-43f0-9ab9-bb3189363cd1" providerId="ADAL" clId="{0B4F6D06-E948-425A-AE12-11805011E3F7}" dt="2023-12-22T09:04:44.765" v="426" actId="478"/>
          <ac:spMkLst>
            <pc:docMk/>
            <pc:sldMk cId="2980650644" sldId="261"/>
            <ac:spMk id="54" creationId="{B86762A5-78E1-E35E-D732-6DB21F06FFA1}"/>
          </ac:spMkLst>
        </pc:spChg>
        <pc:spChg chg="mod">
          <ac:chgData name="Markell Gremmen" userId="6bda9308-1ec2-43f0-9ab9-bb3189363cd1" providerId="ADAL" clId="{0B4F6D06-E948-425A-AE12-11805011E3F7}" dt="2023-12-22T09:14:04.897" v="860" actId="1076"/>
          <ac:spMkLst>
            <pc:docMk/>
            <pc:sldMk cId="2980650644" sldId="261"/>
            <ac:spMk id="55" creationId="{3DAFA32D-7FE4-F745-5BE4-6A051B526F58}"/>
          </ac:spMkLst>
        </pc:spChg>
        <pc:spChg chg="add mod">
          <ac:chgData name="Markell Gremmen" userId="6bda9308-1ec2-43f0-9ab9-bb3189363cd1" providerId="ADAL" clId="{0B4F6D06-E948-425A-AE12-11805011E3F7}" dt="2023-12-22T09:13:52.865" v="858" actId="1076"/>
          <ac:spMkLst>
            <pc:docMk/>
            <pc:sldMk cId="2980650644" sldId="261"/>
            <ac:spMk id="57" creationId="{43767D78-BE75-7488-AFC6-60A88D618B08}"/>
          </ac:spMkLst>
        </pc:spChg>
        <pc:spChg chg="del">
          <ac:chgData name="Markell Gremmen" userId="6bda9308-1ec2-43f0-9ab9-bb3189363cd1" providerId="ADAL" clId="{0B4F6D06-E948-425A-AE12-11805011E3F7}" dt="2023-12-22T09:04:35.637" v="418" actId="478"/>
          <ac:spMkLst>
            <pc:docMk/>
            <pc:sldMk cId="2980650644" sldId="261"/>
            <ac:spMk id="72" creationId="{575D3D29-5BDD-D544-89B4-A06F8A8B11C3}"/>
          </ac:spMkLst>
        </pc:spChg>
        <pc:spChg chg="del">
          <ac:chgData name="Markell Gremmen" userId="6bda9308-1ec2-43f0-9ab9-bb3189363cd1" providerId="ADAL" clId="{0B4F6D06-E948-425A-AE12-11805011E3F7}" dt="2023-12-22T09:04:36.882" v="420" actId="478"/>
          <ac:spMkLst>
            <pc:docMk/>
            <pc:sldMk cId="2980650644" sldId="261"/>
            <ac:spMk id="101" creationId="{DD4FD090-BA6C-BD9B-474E-3206AF81062A}"/>
          </ac:spMkLst>
        </pc:spChg>
        <pc:spChg chg="del">
          <ac:chgData name="Markell Gremmen" userId="6bda9308-1ec2-43f0-9ab9-bb3189363cd1" providerId="ADAL" clId="{0B4F6D06-E948-425A-AE12-11805011E3F7}" dt="2023-12-22T09:04:28.592" v="412" actId="478"/>
          <ac:spMkLst>
            <pc:docMk/>
            <pc:sldMk cId="2980650644" sldId="261"/>
            <ac:spMk id="115" creationId="{97C3C7EB-59CB-5AE4-134E-3592165B3E16}"/>
          </ac:spMkLst>
        </pc:spChg>
        <pc:spChg chg="mod">
          <ac:chgData name="Markell Gremmen" userId="6bda9308-1ec2-43f0-9ab9-bb3189363cd1" providerId="ADAL" clId="{0B4F6D06-E948-425A-AE12-11805011E3F7}" dt="2023-12-22T09:12:37.685" v="839" actId="1076"/>
          <ac:spMkLst>
            <pc:docMk/>
            <pc:sldMk cId="2980650644" sldId="261"/>
            <ac:spMk id="162" creationId="{629225C9-A57A-58FA-F35A-147942BCA61B}"/>
          </ac:spMkLst>
        </pc:spChg>
        <pc:cxnChg chg="del mod">
          <ac:chgData name="Markell Gremmen" userId="6bda9308-1ec2-43f0-9ab9-bb3189363cd1" providerId="ADAL" clId="{0B4F6D06-E948-425A-AE12-11805011E3F7}" dt="2023-12-22T09:04:33.542" v="415" actId="478"/>
          <ac:cxnSpMkLst>
            <pc:docMk/>
            <pc:sldMk cId="2980650644" sldId="261"/>
            <ac:cxnSpMk id="25" creationId="{ABF0078D-83BE-0CA6-BD64-EAF72DE39AA2}"/>
          </ac:cxnSpMkLst>
        </pc:cxnChg>
        <pc:cxnChg chg="add mod">
          <ac:chgData name="Markell Gremmen" userId="6bda9308-1ec2-43f0-9ab9-bb3189363cd1" providerId="ADAL" clId="{0B4F6D06-E948-425A-AE12-11805011E3F7}" dt="2023-12-22T09:13:08.894" v="848" actId="1076"/>
          <ac:cxnSpMkLst>
            <pc:docMk/>
            <pc:sldMk cId="2980650644" sldId="261"/>
            <ac:cxnSpMk id="41" creationId="{0FBFF855-870C-8720-1D3D-7745A35134B4}"/>
          </ac:cxnSpMkLst>
        </pc:cxnChg>
        <pc:cxnChg chg="mod">
          <ac:chgData name="Markell Gremmen" userId="6bda9308-1ec2-43f0-9ab9-bb3189363cd1" providerId="ADAL" clId="{0B4F6D06-E948-425A-AE12-11805011E3F7}" dt="2023-12-22T09:14:13.734" v="863" actId="14100"/>
          <ac:cxnSpMkLst>
            <pc:docMk/>
            <pc:sldMk cId="2980650644" sldId="261"/>
            <ac:cxnSpMk id="48" creationId="{79F491BF-E7FD-C52A-8598-DBF302E80462}"/>
          </ac:cxnSpMkLst>
        </pc:cxnChg>
        <pc:cxnChg chg="mod">
          <ac:chgData name="Markell Gremmen" userId="6bda9308-1ec2-43f0-9ab9-bb3189363cd1" providerId="ADAL" clId="{0B4F6D06-E948-425A-AE12-11805011E3F7}" dt="2023-12-22T09:12:34.502" v="838" actId="1076"/>
          <ac:cxnSpMkLst>
            <pc:docMk/>
            <pc:sldMk cId="2980650644" sldId="261"/>
            <ac:cxnSpMk id="49" creationId="{E59B2407-7AC3-EB65-4F8B-F4247BA45F98}"/>
          </ac:cxnSpMkLst>
        </pc:cxnChg>
        <pc:cxnChg chg="del mod">
          <ac:chgData name="Markell Gremmen" userId="6bda9308-1ec2-43f0-9ab9-bb3189363cd1" providerId="ADAL" clId="{0B4F6D06-E948-425A-AE12-11805011E3F7}" dt="2023-12-22T09:04:39.639" v="423" actId="478"/>
          <ac:cxnSpMkLst>
            <pc:docMk/>
            <pc:sldMk cId="2980650644" sldId="261"/>
            <ac:cxnSpMk id="51" creationId="{DD6353EF-67F9-45A9-B6B5-D3C6B79D0022}"/>
          </ac:cxnSpMkLst>
        </pc:cxnChg>
        <pc:cxnChg chg="add mod">
          <ac:chgData name="Markell Gremmen" userId="6bda9308-1ec2-43f0-9ab9-bb3189363cd1" providerId="ADAL" clId="{0B4F6D06-E948-425A-AE12-11805011E3F7}" dt="2023-12-22T09:13:37.026" v="854" actId="13822"/>
          <ac:cxnSpMkLst>
            <pc:docMk/>
            <pc:sldMk cId="2980650644" sldId="261"/>
            <ac:cxnSpMk id="56" creationId="{13F520F7-5C14-53BB-1B9D-7D5610A84EA1}"/>
          </ac:cxnSpMkLst>
        </pc:cxnChg>
        <pc:cxnChg chg="mod">
          <ac:chgData name="Markell Gremmen" userId="6bda9308-1ec2-43f0-9ab9-bb3189363cd1" providerId="ADAL" clId="{0B4F6D06-E948-425A-AE12-11805011E3F7}" dt="2023-12-22T09:12:44.530" v="841" actId="14100"/>
          <ac:cxnSpMkLst>
            <pc:docMk/>
            <pc:sldMk cId="2980650644" sldId="261"/>
            <ac:cxnSpMk id="59" creationId="{09DC8EDC-B9D8-A7DD-608C-2B86F8792864}"/>
          </ac:cxnSpMkLst>
        </pc:cxnChg>
        <pc:cxnChg chg="mod">
          <ac:chgData name="Markell Gremmen" userId="6bda9308-1ec2-43f0-9ab9-bb3189363cd1" providerId="ADAL" clId="{0B4F6D06-E948-425A-AE12-11805011E3F7}" dt="2023-12-22T09:12:27.735" v="836" actId="1076"/>
          <ac:cxnSpMkLst>
            <pc:docMk/>
            <pc:sldMk cId="2980650644" sldId="261"/>
            <ac:cxnSpMk id="61" creationId="{16924936-3ACE-05EB-87A8-48071C3395A2}"/>
          </ac:cxnSpMkLst>
        </pc:cxnChg>
        <pc:cxnChg chg="mod">
          <ac:chgData name="Markell Gremmen" userId="6bda9308-1ec2-43f0-9ab9-bb3189363cd1" providerId="ADAL" clId="{0B4F6D06-E948-425A-AE12-11805011E3F7}" dt="2023-12-22T09:13:13.772" v="849" actId="14100"/>
          <ac:cxnSpMkLst>
            <pc:docMk/>
            <pc:sldMk cId="2980650644" sldId="261"/>
            <ac:cxnSpMk id="64" creationId="{993FCEDC-2357-68F0-A22F-B5DDEA82869B}"/>
          </ac:cxnSpMkLst>
        </pc:cxnChg>
        <pc:cxnChg chg="del mod">
          <ac:chgData name="Markell Gremmen" userId="6bda9308-1ec2-43f0-9ab9-bb3189363cd1" providerId="ADAL" clId="{0B4F6D06-E948-425A-AE12-11805011E3F7}" dt="2023-12-22T09:04:36.231" v="419" actId="478"/>
          <ac:cxnSpMkLst>
            <pc:docMk/>
            <pc:sldMk cId="2980650644" sldId="261"/>
            <ac:cxnSpMk id="97" creationId="{05E546D3-C1ED-2A82-7876-9663957EC886}"/>
          </ac:cxnSpMkLst>
        </pc:cxnChg>
        <pc:cxnChg chg="del mod">
          <ac:chgData name="Markell Gremmen" userId="6bda9308-1ec2-43f0-9ab9-bb3189363cd1" providerId="ADAL" clId="{0B4F6D06-E948-425A-AE12-11805011E3F7}" dt="2023-12-22T09:04:37.572" v="421" actId="478"/>
          <ac:cxnSpMkLst>
            <pc:docMk/>
            <pc:sldMk cId="2980650644" sldId="261"/>
            <ac:cxnSpMk id="159" creationId="{04A7465A-8BB1-5639-9297-554D2EF81357}"/>
          </ac:cxnSpMkLst>
        </pc:cxnChg>
        <pc:cxnChg chg="del mod">
          <ac:chgData name="Markell Gremmen" userId="6bda9308-1ec2-43f0-9ab9-bb3189363cd1" providerId="ADAL" clId="{0B4F6D06-E948-425A-AE12-11805011E3F7}" dt="2023-12-22T09:12:40.775" v="840" actId="478"/>
          <ac:cxnSpMkLst>
            <pc:docMk/>
            <pc:sldMk cId="2980650644" sldId="261"/>
            <ac:cxnSpMk id="164" creationId="{7E3FE943-BE6B-C418-BE08-A8907FD000A7}"/>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57CA78-1EB8-CD28-8B19-144F0E8DD734}"/>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0CF4F0EA-7E14-6B4A-B9B5-F96FEF4E92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A680A58-50C8-42EB-61F7-1D5CD0D7C241}"/>
              </a:ext>
            </a:extLst>
          </p:cNvPr>
          <p:cNvSpPr>
            <a:spLocks noGrp="1"/>
          </p:cNvSpPr>
          <p:nvPr>
            <p:ph type="dt" sz="half" idx="10"/>
          </p:nvPr>
        </p:nvSpPr>
        <p:spPr/>
        <p:txBody>
          <a:bodyPr/>
          <a:lstStyle/>
          <a:p>
            <a:fld id="{4CF248CC-CDDC-4476-89EB-913DE12EECE6}" type="datetimeFigureOut">
              <a:rPr lang="nl-NL" smtClean="0"/>
              <a:t>22-12-2023</a:t>
            </a:fld>
            <a:endParaRPr lang="nl-NL"/>
          </a:p>
        </p:txBody>
      </p:sp>
      <p:sp>
        <p:nvSpPr>
          <p:cNvPr id="5" name="Tijdelijke aanduiding voor voettekst 4">
            <a:extLst>
              <a:ext uri="{FF2B5EF4-FFF2-40B4-BE49-F238E27FC236}">
                <a16:creationId xmlns:a16="http://schemas.microsoft.com/office/drawing/2014/main" id="{D457345F-C140-4276-06FB-2EF03F75C9E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9B3652F-EB01-8F29-EE2F-2BB48BF61779}"/>
              </a:ext>
            </a:extLst>
          </p:cNvPr>
          <p:cNvSpPr>
            <a:spLocks noGrp="1"/>
          </p:cNvSpPr>
          <p:nvPr>
            <p:ph type="sldNum" sz="quarter" idx="12"/>
          </p:nvPr>
        </p:nvSpPr>
        <p:spPr/>
        <p:txBody>
          <a:bodyPr/>
          <a:lstStyle/>
          <a:p>
            <a:fld id="{1A7919D7-1D4A-43EC-9FF6-4BFED07E4660}" type="slidenum">
              <a:rPr lang="nl-NL" smtClean="0"/>
              <a:t>‹nr.›</a:t>
            </a:fld>
            <a:endParaRPr lang="nl-NL"/>
          </a:p>
        </p:txBody>
      </p:sp>
    </p:spTree>
    <p:extLst>
      <p:ext uri="{BB962C8B-B14F-4D97-AF65-F5344CB8AC3E}">
        <p14:creationId xmlns:p14="http://schemas.microsoft.com/office/powerpoint/2010/main" val="2129404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10415A-279A-D6A6-1E59-B1A88968ACE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44E5C1D-6828-F2C8-8D51-F3909C3AC274}"/>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B96CF22-E329-73BC-04CA-FCF287809DA6}"/>
              </a:ext>
            </a:extLst>
          </p:cNvPr>
          <p:cNvSpPr>
            <a:spLocks noGrp="1"/>
          </p:cNvSpPr>
          <p:nvPr>
            <p:ph type="dt" sz="half" idx="10"/>
          </p:nvPr>
        </p:nvSpPr>
        <p:spPr/>
        <p:txBody>
          <a:bodyPr/>
          <a:lstStyle/>
          <a:p>
            <a:fld id="{4CF248CC-CDDC-4476-89EB-913DE12EECE6}" type="datetimeFigureOut">
              <a:rPr lang="nl-NL" smtClean="0"/>
              <a:t>22-12-2023</a:t>
            </a:fld>
            <a:endParaRPr lang="nl-NL"/>
          </a:p>
        </p:txBody>
      </p:sp>
      <p:sp>
        <p:nvSpPr>
          <p:cNvPr id="5" name="Tijdelijke aanduiding voor voettekst 4">
            <a:extLst>
              <a:ext uri="{FF2B5EF4-FFF2-40B4-BE49-F238E27FC236}">
                <a16:creationId xmlns:a16="http://schemas.microsoft.com/office/drawing/2014/main" id="{FC8EDDB8-5C6F-6D3C-9473-5B734E46D5F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C3EA08B-A2E6-77AD-F131-8654A9B05083}"/>
              </a:ext>
            </a:extLst>
          </p:cNvPr>
          <p:cNvSpPr>
            <a:spLocks noGrp="1"/>
          </p:cNvSpPr>
          <p:nvPr>
            <p:ph type="sldNum" sz="quarter" idx="12"/>
          </p:nvPr>
        </p:nvSpPr>
        <p:spPr/>
        <p:txBody>
          <a:bodyPr/>
          <a:lstStyle/>
          <a:p>
            <a:fld id="{1A7919D7-1D4A-43EC-9FF6-4BFED07E4660}" type="slidenum">
              <a:rPr lang="nl-NL" smtClean="0"/>
              <a:t>‹nr.›</a:t>
            </a:fld>
            <a:endParaRPr lang="nl-NL"/>
          </a:p>
        </p:txBody>
      </p:sp>
    </p:spTree>
    <p:extLst>
      <p:ext uri="{BB962C8B-B14F-4D97-AF65-F5344CB8AC3E}">
        <p14:creationId xmlns:p14="http://schemas.microsoft.com/office/powerpoint/2010/main" val="3529485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28132C6-D226-291C-E3CB-D5D1F9B5282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87BBFBD-7F76-F97F-1350-4E39A84927A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3DB42CE-45FC-925F-C6DC-2E62A6C71FD9}"/>
              </a:ext>
            </a:extLst>
          </p:cNvPr>
          <p:cNvSpPr>
            <a:spLocks noGrp="1"/>
          </p:cNvSpPr>
          <p:nvPr>
            <p:ph type="dt" sz="half" idx="10"/>
          </p:nvPr>
        </p:nvSpPr>
        <p:spPr/>
        <p:txBody>
          <a:bodyPr/>
          <a:lstStyle/>
          <a:p>
            <a:fld id="{4CF248CC-CDDC-4476-89EB-913DE12EECE6}" type="datetimeFigureOut">
              <a:rPr lang="nl-NL" smtClean="0"/>
              <a:t>22-12-2023</a:t>
            </a:fld>
            <a:endParaRPr lang="nl-NL"/>
          </a:p>
        </p:txBody>
      </p:sp>
      <p:sp>
        <p:nvSpPr>
          <p:cNvPr id="5" name="Tijdelijke aanduiding voor voettekst 4">
            <a:extLst>
              <a:ext uri="{FF2B5EF4-FFF2-40B4-BE49-F238E27FC236}">
                <a16:creationId xmlns:a16="http://schemas.microsoft.com/office/drawing/2014/main" id="{96574719-97C6-F4E7-CAC2-432E8C87A91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1DB7151-2845-B236-8996-41A8096CB04E}"/>
              </a:ext>
            </a:extLst>
          </p:cNvPr>
          <p:cNvSpPr>
            <a:spLocks noGrp="1"/>
          </p:cNvSpPr>
          <p:nvPr>
            <p:ph type="sldNum" sz="quarter" idx="12"/>
          </p:nvPr>
        </p:nvSpPr>
        <p:spPr/>
        <p:txBody>
          <a:bodyPr/>
          <a:lstStyle/>
          <a:p>
            <a:fld id="{1A7919D7-1D4A-43EC-9FF6-4BFED07E4660}" type="slidenum">
              <a:rPr lang="nl-NL" smtClean="0"/>
              <a:t>‹nr.›</a:t>
            </a:fld>
            <a:endParaRPr lang="nl-NL"/>
          </a:p>
        </p:txBody>
      </p:sp>
    </p:spTree>
    <p:extLst>
      <p:ext uri="{BB962C8B-B14F-4D97-AF65-F5344CB8AC3E}">
        <p14:creationId xmlns:p14="http://schemas.microsoft.com/office/powerpoint/2010/main" val="3580212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7E3417-3B6A-A7F5-F7FF-0DF87B8F2D0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5AE3D43-907E-0864-1290-8126B297DA9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BC11288-4DDD-FD39-AE14-A9B71AC4AE2D}"/>
              </a:ext>
            </a:extLst>
          </p:cNvPr>
          <p:cNvSpPr>
            <a:spLocks noGrp="1"/>
          </p:cNvSpPr>
          <p:nvPr>
            <p:ph type="dt" sz="half" idx="10"/>
          </p:nvPr>
        </p:nvSpPr>
        <p:spPr/>
        <p:txBody>
          <a:bodyPr/>
          <a:lstStyle/>
          <a:p>
            <a:fld id="{4CF248CC-CDDC-4476-89EB-913DE12EECE6}" type="datetimeFigureOut">
              <a:rPr lang="nl-NL" smtClean="0"/>
              <a:t>22-12-2023</a:t>
            </a:fld>
            <a:endParaRPr lang="nl-NL"/>
          </a:p>
        </p:txBody>
      </p:sp>
      <p:sp>
        <p:nvSpPr>
          <p:cNvPr id="5" name="Tijdelijke aanduiding voor voettekst 4">
            <a:extLst>
              <a:ext uri="{FF2B5EF4-FFF2-40B4-BE49-F238E27FC236}">
                <a16:creationId xmlns:a16="http://schemas.microsoft.com/office/drawing/2014/main" id="{0BDA5783-D097-C50D-70DB-2FB6104D0F5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9AD6B0C-CB2C-E4F0-5179-314A7E4D726F}"/>
              </a:ext>
            </a:extLst>
          </p:cNvPr>
          <p:cNvSpPr>
            <a:spLocks noGrp="1"/>
          </p:cNvSpPr>
          <p:nvPr>
            <p:ph type="sldNum" sz="quarter" idx="12"/>
          </p:nvPr>
        </p:nvSpPr>
        <p:spPr/>
        <p:txBody>
          <a:bodyPr/>
          <a:lstStyle/>
          <a:p>
            <a:fld id="{1A7919D7-1D4A-43EC-9FF6-4BFED07E4660}" type="slidenum">
              <a:rPr lang="nl-NL" smtClean="0"/>
              <a:t>‹nr.›</a:t>
            </a:fld>
            <a:endParaRPr lang="nl-NL"/>
          </a:p>
        </p:txBody>
      </p:sp>
    </p:spTree>
    <p:extLst>
      <p:ext uri="{BB962C8B-B14F-4D97-AF65-F5344CB8AC3E}">
        <p14:creationId xmlns:p14="http://schemas.microsoft.com/office/powerpoint/2010/main" val="578568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B1076-EFC8-5448-B5C4-10DBFEBAAA3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0561424-1923-CD4A-1DA6-B5B05CA238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D7FFEE5-7B7C-B0B5-8DF9-65FBCC66AD44}"/>
              </a:ext>
            </a:extLst>
          </p:cNvPr>
          <p:cNvSpPr>
            <a:spLocks noGrp="1"/>
          </p:cNvSpPr>
          <p:nvPr>
            <p:ph type="dt" sz="half" idx="10"/>
          </p:nvPr>
        </p:nvSpPr>
        <p:spPr/>
        <p:txBody>
          <a:bodyPr/>
          <a:lstStyle/>
          <a:p>
            <a:fld id="{4CF248CC-CDDC-4476-89EB-913DE12EECE6}" type="datetimeFigureOut">
              <a:rPr lang="nl-NL" smtClean="0"/>
              <a:t>22-12-2023</a:t>
            </a:fld>
            <a:endParaRPr lang="nl-NL"/>
          </a:p>
        </p:txBody>
      </p:sp>
      <p:sp>
        <p:nvSpPr>
          <p:cNvPr id="5" name="Tijdelijke aanduiding voor voettekst 4">
            <a:extLst>
              <a:ext uri="{FF2B5EF4-FFF2-40B4-BE49-F238E27FC236}">
                <a16:creationId xmlns:a16="http://schemas.microsoft.com/office/drawing/2014/main" id="{2AC65A40-7DB7-BACB-B07F-97634F0D18A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D4C0F87-B7ED-80F5-68FB-5C64F64E8762}"/>
              </a:ext>
            </a:extLst>
          </p:cNvPr>
          <p:cNvSpPr>
            <a:spLocks noGrp="1"/>
          </p:cNvSpPr>
          <p:nvPr>
            <p:ph type="sldNum" sz="quarter" idx="12"/>
          </p:nvPr>
        </p:nvSpPr>
        <p:spPr/>
        <p:txBody>
          <a:bodyPr/>
          <a:lstStyle/>
          <a:p>
            <a:fld id="{1A7919D7-1D4A-43EC-9FF6-4BFED07E4660}" type="slidenum">
              <a:rPr lang="nl-NL" smtClean="0"/>
              <a:t>‹nr.›</a:t>
            </a:fld>
            <a:endParaRPr lang="nl-NL"/>
          </a:p>
        </p:txBody>
      </p:sp>
    </p:spTree>
    <p:extLst>
      <p:ext uri="{BB962C8B-B14F-4D97-AF65-F5344CB8AC3E}">
        <p14:creationId xmlns:p14="http://schemas.microsoft.com/office/powerpoint/2010/main" val="408913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DD4190-F9E0-AF55-8F33-85395A54FFA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CA9C771-E84F-C315-C067-72DA55E2448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DF1F282-116D-A88E-D9D6-841FDCE8517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19C5B0C-3DE4-BCBD-6512-7A54E8318822}"/>
              </a:ext>
            </a:extLst>
          </p:cNvPr>
          <p:cNvSpPr>
            <a:spLocks noGrp="1"/>
          </p:cNvSpPr>
          <p:nvPr>
            <p:ph type="dt" sz="half" idx="10"/>
          </p:nvPr>
        </p:nvSpPr>
        <p:spPr/>
        <p:txBody>
          <a:bodyPr/>
          <a:lstStyle/>
          <a:p>
            <a:fld id="{4CF248CC-CDDC-4476-89EB-913DE12EECE6}" type="datetimeFigureOut">
              <a:rPr lang="nl-NL" smtClean="0"/>
              <a:t>22-12-2023</a:t>
            </a:fld>
            <a:endParaRPr lang="nl-NL"/>
          </a:p>
        </p:txBody>
      </p:sp>
      <p:sp>
        <p:nvSpPr>
          <p:cNvPr id="6" name="Tijdelijke aanduiding voor voettekst 5">
            <a:extLst>
              <a:ext uri="{FF2B5EF4-FFF2-40B4-BE49-F238E27FC236}">
                <a16:creationId xmlns:a16="http://schemas.microsoft.com/office/drawing/2014/main" id="{77667FB7-1E04-F1DF-C6B2-C59006FEE41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7A79E87-22CD-5BE5-AA03-EF3F01D5B8E7}"/>
              </a:ext>
            </a:extLst>
          </p:cNvPr>
          <p:cNvSpPr>
            <a:spLocks noGrp="1"/>
          </p:cNvSpPr>
          <p:nvPr>
            <p:ph type="sldNum" sz="quarter" idx="12"/>
          </p:nvPr>
        </p:nvSpPr>
        <p:spPr/>
        <p:txBody>
          <a:bodyPr/>
          <a:lstStyle/>
          <a:p>
            <a:fld id="{1A7919D7-1D4A-43EC-9FF6-4BFED07E4660}" type="slidenum">
              <a:rPr lang="nl-NL" smtClean="0"/>
              <a:t>‹nr.›</a:t>
            </a:fld>
            <a:endParaRPr lang="nl-NL"/>
          </a:p>
        </p:txBody>
      </p:sp>
    </p:spTree>
    <p:extLst>
      <p:ext uri="{BB962C8B-B14F-4D97-AF65-F5344CB8AC3E}">
        <p14:creationId xmlns:p14="http://schemas.microsoft.com/office/powerpoint/2010/main" val="3534166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186CF-04AA-D3EA-7847-40A95FC0EC6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D7C6146F-E6B9-DA35-E3B5-7791CA7095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216A2E3D-F5CC-AF7F-D21C-2323F6C3133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E587872-0454-93EF-4CDA-B6E5D2AD64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0738AF59-9544-5A3C-147D-7C0A9274D59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1034444-C1BA-3F81-64FD-2A4E86C2C432}"/>
              </a:ext>
            </a:extLst>
          </p:cNvPr>
          <p:cNvSpPr>
            <a:spLocks noGrp="1"/>
          </p:cNvSpPr>
          <p:nvPr>
            <p:ph type="dt" sz="half" idx="10"/>
          </p:nvPr>
        </p:nvSpPr>
        <p:spPr/>
        <p:txBody>
          <a:bodyPr/>
          <a:lstStyle/>
          <a:p>
            <a:fld id="{4CF248CC-CDDC-4476-89EB-913DE12EECE6}" type="datetimeFigureOut">
              <a:rPr lang="nl-NL" smtClean="0"/>
              <a:t>22-12-2023</a:t>
            </a:fld>
            <a:endParaRPr lang="nl-NL"/>
          </a:p>
        </p:txBody>
      </p:sp>
      <p:sp>
        <p:nvSpPr>
          <p:cNvPr id="8" name="Tijdelijke aanduiding voor voettekst 7">
            <a:extLst>
              <a:ext uri="{FF2B5EF4-FFF2-40B4-BE49-F238E27FC236}">
                <a16:creationId xmlns:a16="http://schemas.microsoft.com/office/drawing/2014/main" id="{94BC689D-7B91-BC72-22B0-6AD9F83E0D1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93F2BE3-3745-96AB-A141-B3AB4E642091}"/>
              </a:ext>
            </a:extLst>
          </p:cNvPr>
          <p:cNvSpPr>
            <a:spLocks noGrp="1"/>
          </p:cNvSpPr>
          <p:nvPr>
            <p:ph type="sldNum" sz="quarter" idx="12"/>
          </p:nvPr>
        </p:nvSpPr>
        <p:spPr/>
        <p:txBody>
          <a:bodyPr/>
          <a:lstStyle/>
          <a:p>
            <a:fld id="{1A7919D7-1D4A-43EC-9FF6-4BFED07E4660}" type="slidenum">
              <a:rPr lang="nl-NL" smtClean="0"/>
              <a:t>‹nr.›</a:t>
            </a:fld>
            <a:endParaRPr lang="nl-NL"/>
          </a:p>
        </p:txBody>
      </p:sp>
    </p:spTree>
    <p:extLst>
      <p:ext uri="{BB962C8B-B14F-4D97-AF65-F5344CB8AC3E}">
        <p14:creationId xmlns:p14="http://schemas.microsoft.com/office/powerpoint/2010/main" val="283033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B96CEB-DCFE-3FFD-25FF-D5A9E31DDF6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0CCA42A-DDD4-6D25-359C-904CBDDCFB3C}"/>
              </a:ext>
            </a:extLst>
          </p:cNvPr>
          <p:cNvSpPr>
            <a:spLocks noGrp="1"/>
          </p:cNvSpPr>
          <p:nvPr>
            <p:ph type="dt" sz="half" idx="10"/>
          </p:nvPr>
        </p:nvSpPr>
        <p:spPr/>
        <p:txBody>
          <a:bodyPr/>
          <a:lstStyle/>
          <a:p>
            <a:fld id="{4CF248CC-CDDC-4476-89EB-913DE12EECE6}" type="datetimeFigureOut">
              <a:rPr lang="nl-NL" smtClean="0"/>
              <a:t>22-12-2023</a:t>
            </a:fld>
            <a:endParaRPr lang="nl-NL"/>
          </a:p>
        </p:txBody>
      </p:sp>
      <p:sp>
        <p:nvSpPr>
          <p:cNvPr id="4" name="Tijdelijke aanduiding voor voettekst 3">
            <a:extLst>
              <a:ext uri="{FF2B5EF4-FFF2-40B4-BE49-F238E27FC236}">
                <a16:creationId xmlns:a16="http://schemas.microsoft.com/office/drawing/2014/main" id="{9B95F4ED-98D6-5D18-AAAA-F0961FBFD5C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39F4E43-2FAE-AB7D-A7E2-AB366511522D}"/>
              </a:ext>
            </a:extLst>
          </p:cNvPr>
          <p:cNvSpPr>
            <a:spLocks noGrp="1"/>
          </p:cNvSpPr>
          <p:nvPr>
            <p:ph type="sldNum" sz="quarter" idx="12"/>
          </p:nvPr>
        </p:nvSpPr>
        <p:spPr/>
        <p:txBody>
          <a:bodyPr/>
          <a:lstStyle/>
          <a:p>
            <a:fld id="{1A7919D7-1D4A-43EC-9FF6-4BFED07E4660}" type="slidenum">
              <a:rPr lang="nl-NL" smtClean="0"/>
              <a:t>‹nr.›</a:t>
            </a:fld>
            <a:endParaRPr lang="nl-NL"/>
          </a:p>
        </p:txBody>
      </p:sp>
    </p:spTree>
    <p:extLst>
      <p:ext uri="{BB962C8B-B14F-4D97-AF65-F5344CB8AC3E}">
        <p14:creationId xmlns:p14="http://schemas.microsoft.com/office/powerpoint/2010/main" val="269713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E7F9103-5D14-8591-A953-52F9F44C697C}"/>
              </a:ext>
            </a:extLst>
          </p:cNvPr>
          <p:cNvSpPr>
            <a:spLocks noGrp="1"/>
          </p:cNvSpPr>
          <p:nvPr>
            <p:ph type="dt" sz="half" idx="10"/>
          </p:nvPr>
        </p:nvSpPr>
        <p:spPr/>
        <p:txBody>
          <a:bodyPr/>
          <a:lstStyle/>
          <a:p>
            <a:fld id="{4CF248CC-CDDC-4476-89EB-913DE12EECE6}" type="datetimeFigureOut">
              <a:rPr lang="nl-NL" smtClean="0"/>
              <a:t>22-12-2023</a:t>
            </a:fld>
            <a:endParaRPr lang="nl-NL"/>
          </a:p>
        </p:txBody>
      </p:sp>
      <p:sp>
        <p:nvSpPr>
          <p:cNvPr id="3" name="Tijdelijke aanduiding voor voettekst 2">
            <a:extLst>
              <a:ext uri="{FF2B5EF4-FFF2-40B4-BE49-F238E27FC236}">
                <a16:creationId xmlns:a16="http://schemas.microsoft.com/office/drawing/2014/main" id="{580E429C-53F5-D3F2-90B9-2886A9CE56E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8A59C46-E11F-4D76-B9F0-26AEC49021E0}"/>
              </a:ext>
            </a:extLst>
          </p:cNvPr>
          <p:cNvSpPr>
            <a:spLocks noGrp="1"/>
          </p:cNvSpPr>
          <p:nvPr>
            <p:ph type="sldNum" sz="quarter" idx="12"/>
          </p:nvPr>
        </p:nvSpPr>
        <p:spPr/>
        <p:txBody>
          <a:bodyPr/>
          <a:lstStyle/>
          <a:p>
            <a:fld id="{1A7919D7-1D4A-43EC-9FF6-4BFED07E4660}" type="slidenum">
              <a:rPr lang="nl-NL" smtClean="0"/>
              <a:t>‹nr.›</a:t>
            </a:fld>
            <a:endParaRPr lang="nl-NL"/>
          </a:p>
        </p:txBody>
      </p:sp>
    </p:spTree>
    <p:extLst>
      <p:ext uri="{BB962C8B-B14F-4D97-AF65-F5344CB8AC3E}">
        <p14:creationId xmlns:p14="http://schemas.microsoft.com/office/powerpoint/2010/main" val="156024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4746AE-7C10-4B8F-E0A6-B745FB0AF8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208FC13-1622-6233-7AC3-60243AC5AC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39D78FC-CA35-465B-EB9B-AE072D9F6E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FB9E5F5-095C-E972-606B-2F88141E63D7}"/>
              </a:ext>
            </a:extLst>
          </p:cNvPr>
          <p:cNvSpPr>
            <a:spLocks noGrp="1"/>
          </p:cNvSpPr>
          <p:nvPr>
            <p:ph type="dt" sz="half" idx="10"/>
          </p:nvPr>
        </p:nvSpPr>
        <p:spPr/>
        <p:txBody>
          <a:bodyPr/>
          <a:lstStyle/>
          <a:p>
            <a:fld id="{4CF248CC-CDDC-4476-89EB-913DE12EECE6}" type="datetimeFigureOut">
              <a:rPr lang="nl-NL" smtClean="0"/>
              <a:t>22-12-2023</a:t>
            </a:fld>
            <a:endParaRPr lang="nl-NL"/>
          </a:p>
        </p:txBody>
      </p:sp>
      <p:sp>
        <p:nvSpPr>
          <p:cNvPr id="6" name="Tijdelijke aanduiding voor voettekst 5">
            <a:extLst>
              <a:ext uri="{FF2B5EF4-FFF2-40B4-BE49-F238E27FC236}">
                <a16:creationId xmlns:a16="http://schemas.microsoft.com/office/drawing/2014/main" id="{01F3D1B5-8F91-C0CB-3901-AF055D60A85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3DBC1E7-E088-F1F2-1B8B-BE0C4A3A33B6}"/>
              </a:ext>
            </a:extLst>
          </p:cNvPr>
          <p:cNvSpPr>
            <a:spLocks noGrp="1"/>
          </p:cNvSpPr>
          <p:nvPr>
            <p:ph type="sldNum" sz="quarter" idx="12"/>
          </p:nvPr>
        </p:nvSpPr>
        <p:spPr/>
        <p:txBody>
          <a:bodyPr/>
          <a:lstStyle/>
          <a:p>
            <a:fld id="{1A7919D7-1D4A-43EC-9FF6-4BFED07E4660}" type="slidenum">
              <a:rPr lang="nl-NL" smtClean="0"/>
              <a:t>‹nr.›</a:t>
            </a:fld>
            <a:endParaRPr lang="nl-NL"/>
          </a:p>
        </p:txBody>
      </p:sp>
    </p:spTree>
    <p:extLst>
      <p:ext uri="{BB962C8B-B14F-4D97-AF65-F5344CB8AC3E}">
        <p14:creationId xmlns:p14="http://schemas.microsoft.com/office/powerpoint/2010/main" val="4137256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28681C-11B9-C47B-0F2C-CFB0E5B10AF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1002BB7-A08E-EE07-F64B-26CD6FF07F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40F37D52-359A-C89E-41BF-B4B7B436B9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FFB8B15-4E40-4A7E-FE9F-4986C8145B87}"/>
              </a:ext>
            </a:extLst>
          </p:cNvPr>
          <p:cNvSpPr>
            <a:spLocks noGrp="1"/>
          </p:cNvSpPr>
          <p:nvPr>
            <p:ph type="dt" sz="half" idx="10"/>
          </p:nvPr>
        </p:nvSpPr>
        <p:spPr/>
        <p:txBody>
          <a:bodyPr/>
          <a:lstStyle/>
          <a:p>
            <a:fld id="{4CF248CC-CDDC-4476-89EB-913DE12EECE6}" type="datetimeFigureOut">
              <a:rPr lang="nl-NL" smtClean="0"/>
              <a:t>22-12-2023</a:t>
            </a:fld>
            <a:endParaRPr lang="nl-NL"/>
          </a:p>
        </p:txBody>
      </p:sp>
      <p:sp>
        <p:nvSpPr>
          <p:cNvPr id="6" name="Tijdelijke aanduiding voor voettekst 5">
            <a:extLst>
              <a:ext uri="{FF2B5EF4-FFF2-40B4-BE49-F238E27FC236}">
                <a16:creationId xmlns:a16="http://schemas.microsoft.com/office/drawing/2014/main" id="{E4D30533-D2D7-7E8B-2A24-3053B8EF801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1B1BF4D-E23A-E917-D844-2B265E106C21}"/>
              </a:ext>
            </a:extLst>
          </p:cNvPr>
          <p:cNvSpPr>
            <a:spLocks noGrp="1"/>
          </p:cNvSpPr>
          <p:nvPr>
            <p:ph type="sldNum" sz="quarter" idx="12"/>
          </p:nvPr>
        </p:nvSpPr>
        <p:spPr/>
        <p:txBody>
          <a:bodyPr/>
          <a:lstStyle/>
          <a:p>
            <a:fld id="{1A7919D7-1D4A-43EC-9FF6-4BFED07E4660}" type="slidenum">
              <a:rPr lang="nl-NL" smtClean="0"/>
              <a:t>‹nr.›</a:t>
            </a:fld>
            <a:endParaRPr lang="nl-NL"/>
          </a:p>
        </p:txBody>
      </p:sp>
    </p:spTree>
    <p:extLst>
      <p:ext uri="{BB962C8B-B14F-4D97-AF65-F5344CB8AC3E}">
        <p14:creationId xmlns:p14="http://schemas.microsoft.com/office/powerpoint/2010/main" val="4254109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CAAB618-C15A-3057-2443-B88AB216DB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22BE991-05F5-F547-8C73-28B0C6F4C6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DAE18EB-0034-0538-3163-E64CAE6FA4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F248CC-CDDC-4476-89EB-913DE12EECE6}" type="datetimeFigureOut">
              <a:rPr lang="nl-NL" smtClean="0"/>
              <a:t>22-12-2023</a:t>
            </a:fld>
            <a:endParaRPr lang="nl-NL"/>
          </a:p>
        </p:txBody>
      </p:sp>
      <p:sp>
        <p:nvSpPr>
          <p:cNvPr id="5" name="Tijdelijke aanduiding voor voettekst 4">
            <a:extLst>
              <a:ext uri="{FF2B5EF4-FFF2-40B4-BE49-F238E27FC236}">
                <a16:creationId xmlns:a16="http://schemas.microsoft.com/office/drawing/2014/main" id="{F97BF62B-6E02-CEF1-BD77-72363681ED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CCDA4E0-2598-4752-25EC-0E932A06D9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7919D7-1D4A-43EC-9FF6-4BFED07E4660}" type="slidenum">
              <a:rPr lang="nl-NL" smtClean="0"/>
              <a:t>‹nr.›</a:t>
            </a:fld>
            <a:endParaRPr lang="nl-NL"/>
          </a:p>
        </p:txBody>
      </p:sp>
    </p:spTree>
    <p:extLst>
      <p:ext uri="{BB962C8B-B14F-4D97-AF65-F5344CB8AC3E}">
        <p14:creationId xmlns:p14="http://schemas.microsoft.com/office/powerpoint/2010/main" val="2950158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hyperlink" Target="https://www.stichtingrtgs.nl/Portals/0/adam/Inhoud/jfsUUWXCK0ir8AR5bnvf0w/Tekst/Format%20Overige%20activiteit%20'Mentorschap'.docx" TargetMode="External"/><Relationship Id="rId7" Type="http://schemas.openxmlformats.org/officeDocument/2006/relationships/slide" Target="slide2.xml"/><Relationship Id="rId2" Type="http://schemas.openxmlformats.org/officeDocument/2006/relationships/hyperlink" Target="https://www.stichtingrtgs.nl/Portals/0/adam/Inhoud/8xNiyL2rdkenOgSf2KIAfg/Tekst/1.0%20%20Criteria%20en%20voorwaarden%20Categorie%201%20Scholingsactiviteiten%20-%20definitief.pdf" TargetMode="Externa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hyperlink" Target="https://www.stichtingrtgs.nl/Portals/0/adam/Inhoud/LnEMyFK5QUicYhu9qi4jRA/Tekst/Format%20Evaluatieformulier%20aanvraag%20individuele%20tolk.docx" TargetMode="External"/><Relationship Id="rId4" Type="http://schemas.openxmlformats.org/officeDocument/2006/relationships/hyperlink" Target="mailto:info@stichtingrtgs.nl" TargetMode="Externa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xml"/><Relationship Id="rId1" Type="http://schemas.openxmlformats.org/officeDocument/2006/relationships/slideLayout" Target="../slideLayouts/slideLayout2.xml"/><Relationship Id="rId6" Type="http://schemas.openxmlformats.org/officeDocument/2006/relationships/hyperlink" Target="https://www.stichtingrtgs.nl/nascholing/coaches" TargetMode="External"/><Relationship Id="rId5" Type="http://schemas.openxmlformats.org/officeDocument/2006/relationships/hyperlink" Target="https://www.stichtingrtgs.nl/nascholing/supervisie-intervisi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8" Type="http://schemas.openxmlformats.org/officeDocument/2006/relationships/hyperlink" Target="file:///C:\Users\marke\OneDrive%20-%20Stichting%20RTG\RTG%20documenten\Organisatie\Reglementen\2023%20opzet%20PE\Geldende%20(defintieve)%20documenten\Formats%20Overige%20activiteiten\Format%20Overige%20activiteit%20'Literatuurstudie'%20-%20definitief.docx" TargetMode="External"/><Relationship Id="rId3" Type="http://schemas.openxmlformats.org/officeDocument/2006/relationships/hyperlink" Target="https://www.stichtingrtgs.nl/Portals/0/adam/Inhoud/8xNiyL2rdkenOgSf2KIAfg/Tekst/2.1.%20Format%20Overige%20activiteit%20'Persoonlijke%20reflectie'.docx" TargetMode="External"/><Relationship Id="rId7" Type="http://schemas.openxmlformats.org/officeDocument/2006/relationships/hyperlink" Target="https://www.stichtingrtgs.nl/Portals/0/adam/Inhoud/8xNiyL2rdkenOgSf2KIAfg/Tekst/2.3.%20Format%20Overige%20activiteit%20'Literatuurstudie'.docx" TargetMode="External"/><Relationship Id="rId2" Type="http://schemas.openxmlformats.org/officeDocument/2006/relationships/hyperlink" Target="https://www.stichtingrtgs.nl/Portals/0/adam/Inhoud/jfsUUWXCK0ir8AR5bnvf0w/Tekst/Format%20Overige%20activiteit%20'Persoonlijke%20reflectie'%20%20-%20definitief%20(1).docx" TargetMode="External"/><Relationship Id="rId1" Type="http://schemas.openxmlformats.org/officeDocument/2006/relationships/slideLayout" Target="../slideLayouts/slideLayout2.xml"/><Relationship Id="rId6" Type="http://schemas.openxmlformats.org/officeDocument/2006/relationships/hyperlink" Target="https://www.stichtingrtgs.nl/Portals/0/adam/Inhoud/jfsUUWXCK0ir8AR5bnvf0w/Tekst/Format%20Overige%20activiteit%20'Literatuurstudie'%20(01-05-2022).docx" TargetMode="External"/><Relationship Id="rId5" Type="http://schemas.openxmlformats.org/officeDocument/2006/relationships/hyperlink" Target="https://www.stichtingrtgs.nl/Portals/0/adam/Inhoud/jfsUUWXCK0ir8AR5bnvf0w/Tekst/Format%20Overige%20activiteit%20'Mentorschap'.docx" TargetMode="External"/><Relationship Id="rId10" Type="http://schemas.openxmlformats.org/officeDocument/2006/relationships/image" Target="../media/image1.jpg"/><Relationship Id="rId4" Type="http://schemas.openxmlformats.org/officeDocument/2006/relationships/hyperlink" Target="https://www.stichtingrtgs.nl/ik-ben-tolk/mijn-deskundigheidsbevorderende-activiteiten" TargetMode="External"/><Relationship Id="rId9" Type="http://schemas.openxmlformats.org/officeDocument/2006/relationships/hyperlink" Target="https://www.stichtingrtgs.nl/Portals/0/adam/Inhoud/8xNiyL2rdkenOgSf2KIAfg/Tekst/2.0.%20Criteria%20en%20voorwaarden%20Categorie%202%20Overige%20activiteiten%20-%20definitief.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stichtingrtgs.nl/Portals/0/adam/Inhoud/jfsUUWXCK0ir8AR5bnvf0w/Tekst/Format%20Overige%20activiteit%20'Deelname%20beroepsgerelateerde%20commissie'-1.docx" TargetMode="External"/><Relationship Id="rId2" Type="http://schemas.openxmlformats.org/officeDocument/2006/relationships/hyperlink" Target="https://www.stichtingrtgs.nl/ik-ben-tolk/mijn-deskundigheidsbevorderende-activiteiten" TargetMode="Externa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https://www.stichtingrtgs.nl/Portals/0/adam/Inhoud/ZpyLWOrahUSCyAr3Oh7eVQ/Tekst/2023-01-01%20Criteria%20en%20voorwaarden%20Categorie%202%20Overige%20activiteiten.pdf" TargetMode="External"/><Relationship Id="rId4" Type="http://schemas.openxmlformats.org/officeDocument/2006/relationships/hyperlink" Target="https://www.stichtingrtgs.nl/Portals/0/adam/Inhoud/8xNiyL2rdkenOgSf2KIAfg/Tekst/2.0.%20Criteria%20en%20voorwaarden%20Categorie%202%20Overige%20activiteiten%20-%20definitief.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stichtingrtgs.nl/Portals/0/adam/Inhoud/jfsUUWXCK0ir8AR5bnvf0w/Tekst/Format%20Overige%20activiteit%20'Deelname%20bijeenkomsten%20voor%20en%20door%20de%20doelgroep'-1.docx" TargetMode="External"/><Relationship Id="rId2" Type="http://schemas.openxmlformats.org/officeDocument/2006/relationships/hyperlink" Target="https://www.stichtingrtgs.nl/ik-ben-tolk/mijn-deskundigheidsbevorderende-activiteiten" TargetMode="Externa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mailto:info@stichtingrtgs.nl" TargetMode="External"/><Relationship Id="rId4" Type="http://schemas.openxmlformats.org/officeDocument/2006/relationships/hyperlink" Target="https://www.stichtingrtgs.nl/Portals/0/adam/Inhoud/8xNiyL2rdkenOgSf2KIAfg/Tekst/2.0.%20Criteria%20en%20voorwaarden%20Categorie%202%20Overige%20activiteiten%20-%20definitief.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stichtingrtgs.nl/Portals/0/adam/Inhoud/8xNiyL2rdkenOgSf2KIAfg/Tekst/2.0.%20Criteria%20en%20voorwaarden%20Categorie%202%20Overige%20activiteiten%20-%20definitief.pdf" TargetMode="External"/><Relationship Id="rId2" Type="http://schemas.openxmlformats.org/officeDocument/2006/relationships/hyperlink" Target="https://www.stichtingrtgs.nl/ik-ben-tolk/mijn-deskundigheidsbevorderende-activiteiten" TargetMode="External"/><Relationship Id="rId1" Type="http://schemas.openxmlformats.org/officeDocument/2006/relationships/slideLayout" Target="../slideLayouts/slideLayout2.xml"/><Relationship Id="rId6" Type="http://schemas.openxmlformats.org/officeDocument/2006/relationships/hyperlink" Target="mailto:info@stichtingrtgs.nl" TargetMode="External"/><Relationship Id="rId5" Type="http://schemas.openxmlformats.org/officeDocument/2006/relationships/image" Target="../media/image1.jpg"/><Relationship Id="rId4" Type="http://schemas.openxmlformats.org/officeDocument/2006/relationships/hyperlink" Target="https://www.stichtingrtgs.nl/Portals/0/adam/Inhoud/jfsUUWXCK0ir8AR5bnvf0w/Tekst/Format%20Overige%20activiteit%20'Individuele%20aanvraag'-1.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2">
            <a:extLst>
              <a:ext uri="{FF2B5EF4-FFF2-40B4-BE49-F238E27FC236}">
                <a16:creationId xmlns:a16="http://schemas.microsoft.com/office/drawing/2014/main" id="{0BD4C69C-7373-2A76-959B-DF0E312B1710}"/>
              </a:ext>
            </a:extLst>
          </p:cNvPr>
          <p:cNvSpPr txBox="1">
            <a:spLocks noChangeArrowheads="1"/>
          </p:cNvSpPr>
          <p:nvPr/>
        </p:nvSpPr>
        <p:spPr bwMode="auto">
          <a:xfrm>
            <a:off x="280393" y="287233"/>
            <a:ext cx="4095504" cy="199830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latin typeface="Calibri" panose="020F0502020204030204" pitchFamily="34" charset="0"/>
                <a:ea typeface="Calibri" panose="020F0502020204030204" pitchFamily="34" charset="0"/>
                <a:cs typeface="Times New Roman" panose="02020603050405020304" pitchFamily="18" charset="0"/>
              </a:rPr>
              <a:t>Is het een scholing/training die:</a:t>
            </a:r>
          </a:p>
          <a:p>
            <a:pPr marL="171450" indent="-171450">
              <a:lnSpc>
                <a:spcPct val="107000"/>
              </a:lnSpc>
              <a:buFont typeface="Arial" panose="020B0604020202020204" pitchFamily="34" charset="0"/>
              <a:buChar char="•"/>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verzorgd wordt door een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deskundige</a:t>
            </a:r>
          </a:p>
          <a:p>
            <a:pPr marL="171450" indent="-171450">
              <a:lnSpc>
                <a:spcPct val="107000"/>
              </a:lnSpc>
              <a:buFont typeface="Arial" panose="020B0604020202020204" pitchFamily="34" charset="0"/>
              <a:buChar char="•"/>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bijdraagt aan het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verhogen</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 van de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kwaliteit</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 van de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beroepsuitoefening</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 </a:t>
            </a:r>
          </a:p>
          <a:p>
            <a:pPr marL="171450" indent="-171450">
              <a:lnSpc>
                <a:spcPct val="107000"/>
              </a:lnSpc>
              <a:buFont typeface="Arial" panose="020B0604020202020204" pitchFamily="34" charset="0"/>
              <a:buChar char="•"/>
            </a:pPr>
            <a:r>
              <a:rPr lang="nl-NL" sz="1100" b="1" kern="100" dirty="0">
                <a:latin typeface="Calibri" panose="020F0502020204030204" pitchFamily="34" charset="0"/>
                <a:ea typeface="Calibri" panose="020F0502020204030204" pitchFamily="34" charset="0"/>
                <a:cs typeface="Times New Roman" panose="02020603050405020304" pitchFamily="18" charset="0"/>
              </a:rPr>
              <a:t>k</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ennis, vaardigheden en/of attitude </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van een tolk vergroot en of onderhoudt</a:t>
            </a:r>
          </a:p>
          <a:p>
            <a:pPr marL="171450" indent="-171450">
              <a:lnSpc>
                <a:spcPct val="107000"/>
              </a:lnSpc>
              <a:buFont typeface="Arial" panose="020B0604020202020204" pitchFamily="34" charset="0"/>
              <a:buChar char="•"/>
            </a:pPr>
            <a:r>
              <a:rPr lang="nl-NL" sz="1100" kern="100" dirty="0">
                <a:latin typeface="Calibri" panose="020F0502020204030204" pitchFamily="34" charset="0"/>
                <a:ea typeface="Calibri" panose="020F0502020204030204" pitchFamily="34" charset="0"/>
                <a:cs typeface="Times New Roman" panose="02020603050405020304" pitchFamily="18" charset="0"/>
              </a:rPr>
              <a:t>aan</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sluit bij één (of meerdere)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beroepscompetenties</a:t>
            </a:r>
          </a:p>
          <a:p>
            <a:pPr marL="171450" indent="-171450">
              <a:lnSpc>
                <a:spcPct val="107000"/>
              </a:lnSpc>
              <a:buFont typeface="Arial" panose="020B0604020202020204" pitchFamily="34" charset="0"/>
              <a:buChar char="•"/>
            </a:pP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relevant</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 is voor het werkveld/vakgebied. </a:t>
            </a:r>
          </a:p>
          <a:p>
            <a:pPr marL="171450" indent="-171450">
              <a:lnSpc>
                <a:spcPct val="107000"/>
              </a:lnSpc>
              <a:buFont typeface="Arial" panose="020B0604020202020204" pitchFamily="34" charset="0"/>
              <a:buChar char="•"/>
            </a:pPr>
            <a:r>
              <a:rPr lang="nl-NL" sz="1100" kern="100" dirty="0">
                <a:latin typeface="Calibri" panose="020F0502020204030204" pitchFamily="34" charset="0"/>
                <a:ea typeface="Calibri" panose="020F0502020204030204" pitchFamily="34" charset="0"/>
                <a:cs typeface="Times New Roman" panose="02020603050405020304" pitchFamily="18" charset="0"/>
              </a:rPr>
              <a:t>Een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directe link heeft </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met het beroep van tolken gebarentaal en/of schrijftolken.</a:t>
            </a:r>
          </a:p>
        </p:txBody>
      </p:sp>
      <p:sp>
        <p:nvSpPr>
          <p:cNvPr id="5" name="Tekstvak 1">
            <a:extLst>
              <a:ext uri="{FF2B5EF4-FFF2-40B4-BE49-F238E27FC236}">
                <a16:creationId xmlns:a16="http://schemas.microsoft.com/office/drawing/2014/main" id="{70C0F289-7208-661B-7022-EFD914315417}"/>
              </a:ext>
            </a:extLst>
          </p:cNvPr>
          <p:cNvSpPr txBox="1"/>
          <p:nvPr/>
        </p:nvSpPr>
        <p:spPr>
          <a:xfrm>
            <a:off x="1399525" y="4013633"/>
            <a:ext cx="1838325" cy="6762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Wordt de scholing gegeven door een door RTGS erkende aanbieder?</a:t>
            </a:r>
          </a:p>
        </p:txBody>
      </p:sp>
      <p:sp>
        <p:nvSpPr>
          <p:cNvPr id="6" name="Tekstvak 2">
            <a:extLst>
              <a:ext uri="{FF2B5EF4-FFF2-40B4-BE49-F238E27FC236}">
                <a16:creationId xmlns:a16="http://schemas.microsoft.com/office/drawing/2014/main" id="{8B8F7EE8-76B2-BB50-326D-0F0B1515283E}"/>
              </a:ext>
            </a:extLst>
          </p:cNvPr>
          <p:cNvSpPr txBox="1"/>
          <p:nvPr/>
        </p:nvSpPr>
        <p:spPr>
          <a:xfrm>
            <a:off x="1232838" y="5236759"/>
            <a:ext cx="2171700" cy="142481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Je hoeft in principe niets te doen. De aanbieder dient een aanvraag in ter beoordeling en stuurt achteraf een presentielijst toe, zodat RTGS de uren kan toekennen. Meld je wel aan voor de scholing bij de aanbieder zelf!</a:t>
            </a:r>
          </a:p>
        </p:txBody>
      </p:sp>
      <p:sp>
        <p:nvSpPr>
          <p:cNvPr id="7" name="Tekstvak 2">
            <a:extLst>
              <a:ext uri="{FF2B5EF4-FFF2-40B4-BE49-F238E27FC236}">
                <a16:creationId xmlns:a16="http://schemas.microsoft.com/office/drawing/2014/main" id="{D3F16FC4-F68B-6951-BDCD-A5A85928B8C4}"/>
              </a:ext>
            </a:extLst>
          </p:cNvPr>
          <p:cNvSpPr txBox="1">
            <a:spLocks noChangeArrowheads="1"/>
          </p:cNvSpPr>
          <p:nvPr/>
        </p:nvSpPr>
        <p:spPr bwMode="auto">
          <a:xfrm>
            <a:off x="3543518" y="4650891"/>
            <a:ext cx="7415643" cy="217944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Je dient zelf een aanvraag </a:t>
            </a:r>
            <a:r>
              <a:rPr lang="nl-NL" sz="1100" kern="100" dirty="0">
                <a:latin typeface="Calibri" panose="020F0502020204030204" pitchFamily="34" charset="0"/>
                <a:ea typeface="Calibri" panose="020F0502020204030204" pitchFamily="34" charset="0"/>
                <a:cs typeface="Times New Roman" panose="02020603050405020304" pitchFamily="18" charset="0"/>
              </a:rPr>
              <a:t>in:</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7000"/>
              </a:lnSpc>
              <a:buFontTx/>
              <a:buChar char="-"/>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In </a:t>
            </a:r>
            <a:r>
              <a:rPr lang="nl-NL" sz="1100" kern="100" dirty="0">
                <a:latin typeface="Calibri" panose="020F0502020204030204" pitchFamily="34" charset="0"/>
                <a:ea typeface="Calibri" panose="020F0502020204030204" pitchFamily="34" charset="0"/>
                <a:cs typeface="Times New Roman" panose="02020603050405020304" pitchFamily="18" charset="0"/>
              </a:rPr>
              <a:t>het document </a:t>
            </a:r>
            <a:r>
              <a:rPr lang="nl-NL" sz="1100" kern="100" dirty="0">
                <a:latin typeface="Calibri" panose="020F0502020204030204" pitchFamily="34" charset="0"/>
                <a:ea typeface="Calibri" panose="020F0502020204030204" pitchFamily="34" charset="0"/>
                <a:cs typeface="Times New Roman" panose="02020603050405020304" pitchFamily="18" charset="0"/>
                <a:hlinkClick r:id="rId2"/>
              </a:rPr>
              <a:t>1.0 C</a:t>
            </a:r>
            <a:r>
              <a:rPr lang="nl-NL" sz="1100" kern="100" dirty="0">
                <a:effectLst/>
                <a:latin typeface="Calibri" panose="020F0502020204030204" pitchFamily="34" charset="0"/>
                <a:ea typeface="Calibri" panose="020F0502020204030204" pitchFamily="34" charset="0"/>
                <a:cs typeface="Times New Roman" panose="02020603050405020304" pitchFamily="18" charset="0"/>
                <a:hlinkClick r:id="rId2"/>
              </a:rPr>
              <a:t>riteria en Voorwaarden categorie 1</a:t>
            </a:r>
            <a:r>
              <a:rPr lang="nl-NL" sz="1100" kern="100" dirty="0">
                <a:latin typeface="Calibri" panose="020F0502020204030204" pitchFamily="34" charset="0"/>
                <a:ea typeface="Calibri" panose="020F0502020204030204" pitchFamily="34" charset="0"/>
                <a:cs typeface="Times New Roman" panose="02020603050405020304" pitchFamily="18" charset="0"/>
                <a:hlinkClick r:id="rId2"/>
              </a:rPr>
              <a:t> Scholingsactiviteiten</a:t>
            </a:r>
            <a:r>
              <a:rPr lang="nl-NL" sz="1100" kern="100" dirty="0">
                <a:effectLst/>
                <a:latin typeface="Calibri" panose="020F0502020204030204" pitchFamily="34" charset="0"/>
                <a:ea typeface="Calibri" panose="020F0502020204030204" pitchFamily="34" charset="0"/>
                <a:cs typeface="Times New Roman" panose="02020603050405020304" pitchFamily="18" charset="0"/>
                <a:hlinkClick r:id="rId2"/>
              </a:rPr>
              <a:t> </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staan de voorwaarden. Lees deze goed door voordat je een aanvraag indient. </a:t>
            </a:r>
          </a:p>
          <a:p>
            <a:pPr marL="171450" indent="-171450">
              <a:lnSpc>
                <a:spcPct val="107000"/>
              </a:lnSpc>
              <a:buFontTx/>
              <a:buChar char="-"/>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Je vult het formulier </a:t>
            </a:r>
            <a:r>
              <a:rPr lang="nl-NL" sz="1100" kern="100" dirty="0">
                <a:effectLst/>
                <a:latin typeface="Calibri" panose="020F0502020204030204" pitchFamily="34" charset="0"/>
                <a:ea typeface="Calibri" panose="020F0502020204030204" pitchFamily="34" charset="0"/>
                <a:cs typeface="Times New Roman" panose="02020603050405020304" pitchFamily="18" charset="0"/>
                <a:hlinkClick r:id="rId3"/>
              </a:rPr>
              <a:t>1.7. Aanmeldformulier scholingsactiviteit door individuele tolk </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compleet in en stuurt dit naar </a:t>
            </a:r>
            <a:r>
              <a:rPr lang="nl-NL" sz="1100" kern="100" dirty="0">
                <a:effectLst/>
                <a:latin typeface="Calibri" panose="020F0502020204030204" pitchFamily="34" charset="0"/>
                <a:ea typeface="Calibri" panose="020F0502020204030204" pitchFamily="34" charset="0"/>
                <a:cs typeface="Times New Roman" panose="02020603050405020304" pitchFamily="18" charset="0"/>
                <a:hlinkClick r:id="rId4"/>
              </a:rPr>
              <a:t>info@stichting</a:t>
            </a:r>
            <a:r>
              <a:rPr lang="nl-NL" sz="1100" kern="100" dirty="0">
                <a:latin typeface="Calibri" panose="020F0502020204030204" pitchFamily="34" charset="0"/>
                <a:ea typeface="Calibri" panose="020F0502020204030204" pitchFamily="34" charset="0"/>
                <a:cs typeface="Times New Roman" panose="02020603050405020304" pitchFamily="18" charset="0"/>
                <a:hlinkClick r:id="rId4"/>
              </a:rPr>
              <a:t>rtgs.nl</a:t>
            </a:r>
            <a:r>
              <a:rPr lang="nl-NL" sz="1100" kern="100" dirty="0">
                <a:latin typeface="Calibri" panose="020F0502020204030204" pitchFamily="34" charset="0"/>
                <a:ea typeface="Calibri" panose="020F0502020204030204" pitchFamily="34" charset="0"/>
                <a:cs typeface="Times New Roman" panose="02020603050405020304" pitchFamily="18" charset="0"/>
              </a:rPr>
              <a:t> Dit kan zowel voorafgaand als tot 2 maanden na afloop van een activiteit. Je ontvangt (als alle informatie compleet is) binnen uiterlijk 2 maanden een besluit van RTGS.</a:t>
            </a:r>
          </a:p>
          <a:p>
            <a:pPr marL="171450" indent="-171450">
              <a:lnSpc>
                <a:spcPct val="107000"/>
              </a:lnSpc>
              <a:buFontTx/>
              <a:buChar char="-"/>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Kun je niet aan alle benodigde informatie komen, neem dan contact met RTGS op om te kijken of de activiteit in categorie 2 Overige activiteiten goedgekeurd kan worden. </a:t>
            </a:r>
          </a:p>
          <a:p>
            <a:pPr marL="171450" indent="-171450">
              <a:lnSpc>
                <a:spcPct val="107000"/>
              </a:lnSpc>
              <a:buFontTx/>
              <a:buChar char="-"/>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Na afloop van de scholing lever je een deelnamebewijs aan én vul je het formulier </a:t>
            </a:r>
            <a:r>
              <a:rPr lang="nl-NL" sz="1100" kern="100" dirty="0">
                <a:effectLst/>
                <a:latin typeface="Calibri" panose="020F0502020204030204" pitchFamily="34" charset="0"/>
                <a:ea typeface="Calibri" panose="020F0502020204030204" pitchFamily="34" charset="0"/>
                <a:cs typeface="Times New Roman" panose="02020603050405020304" pitchFamily="18" charset="0"/>
                <a:hlinkClick r:id="rId5"/>
              </a:rPr>
              <a:t>1.8. Evaluatieformulier aanvraag individuele tolk </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in en mail je dat naar </a:t>
            </a:r>
            <a:r>
              <a:rPr lang="nl-NL" sz="1100" kern="100" dirty="0">
                <a:effectLst/>
                <a:latin typeface="Calibri" panose="020F0502020204030204" pitchFamily="34" charset="0"/>
                <a:ea typeface="Calibri" panose="020F0502020204030204" pitchFamily="34" charset="0"/>
                <a:cs typeface="Times New Roman" panose="02020603050405020304" pitchFamily="18" charset="0"/>
                <a:hlinkClick r:id="rId4"/>
              </a:rPr>
              <a:t>info@stichtingrtgs.nl</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 Als de scholing is goedgekeurd, kent RTGS de nascholingsuren toe.</a:t>
            </a:r>
          </a:p>
        </p:txBody>
      </p:sp>
      <p:sp>
        <p:nvSpPr>
          <p:cNvPr id="8" name="Tekstvak 6">
            <a:extLst>
              <a:ext uri="{FF2B5EF4-FFF2-40B4-BE49-F238E27FC236}">
                <a16:creationId xmlns:a16="http://schemas.microsoft.com/office/drawing/2014/main" id="{AB87AE0A-45FD-4687-8EC0-DB663FFC4E76}"/>
              </a:ext>
            </a:extLst>
          </p:cNvPr>
          <p:cNvSpPr txBox="1"/>
          <p:nvPr/>
        </p:nvSpPr>
        <p:spPr>
          <a:xfrm>
            <a:off x="7483622" y="995820"/>
            <a:ext cx="4490939" cy="60451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nl-NL" sz="1100" dirty="0">
                <a:effectLst/>
                <a:latin typeface="Calibri" panose="020F0502020204030204" pitchFamily="34" charset="0"/>
                <a:ea typeface="Calibri" panose="020F0502020204030204" pitchFamily="34" charset="0"/>
              </a:rPr>
              <a:t>Is het een activiteit die bijdraagt aan de deskundigheidsbevordering, relevant is voor het uitoefenen van je beroep én gerelateerd is aan één of meerdere beroepscompetenties?</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kstvak 2">
            <a:extLst>
              <a:ext uri="{FF2B5EF4-FFF2-40B4-BE49-F238E27FC236}">
                <a16:creationId xmlns:a16="http://schemas.microsoft.com/office/drawing/2014/main" id="{D31865D0-D646-F074-A6F1-762919FAD3E4}"/>
              </a:ext>
            </a:extLst>
          </p:cNvPr>
          <p:cNvSpPr txBox="1">
            <a:spLocks noChangeArrowheads="1"/>
          </p:cNvSpPr>
          <p:nvPr/>
        </p:nvSpPr>
        <p:spPr bwMode="auto">
          <a:xfrm>
            <a:off x="9548847" y="3226487"/>
            <a:ext cx="2228850" cy="8477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Heb je nog vragen? Mail deze dan naar </a:t>
            </a:r>
            <a:r>
              <a:rPr lang="nl-NL" sz="11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info@stichtingrtgs.nl</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 en we proberen je via die weg verder te helpen.</a:t>
            </a:r>
          </a:p>
        </p:txBody>
      </p:sp>
      <p:cxnSp>
        <p:nvCxnSpPr>
          <p:cNvPr id="11" name="Rechte verbindingslijn met pijl 10">
            <a:extLst>
              <a:ext uri="{FF2B5EF4-FFF2-40B4-BE49-F238E27FC236}">
                <a16:creationId xmlns:a16="http://schemas.microsoft.com/office/drawing/2014/main" id="{802848AE-72E6-892E-0900-FCC554D7DFE2}"/>
              </a:ext>
            </a:extLst>
          </p:cNvPr>
          <p:cNvCxnSpPr>
            <a:cxnSpLocks/>
            <a:stCxn id="107" idx="2"/>
            <a:endCxn id="5" idx="0"/>
          </p:cNvCxnSpPr>
          <p:nvPr/>
        </p:nvCxnSpPr>
        <p:spPr>
          <a:xfrm>
            <a:off x="2311394" y="3626013"/>
            <a:ext cx="7294" cy="3876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Rechte verbindingslijn met pijl 12">
            <a:extLst>
              <a:ext uri="{FF2B5EF4-FFF2-40B4-BE49-F238E27FC236}">
                <a16:creationId xmlns:a16="http://schemas.microsoft.com/office/drawing/2014/main" id="{DC7BB0CC-9ACA-54E9-AB39-0116C44F363F}"/>
              </a:ext>
            </a:extLst>
          </p:cNvPr>
          <p:cNvCxnSpPr>
            <a:cxnSpLocks/>
            <a:stCxn id="4" idx="3"/>
            <a:endCxn id="8" idx="1"/>
          </p:cNvCxnSpPr>
          <p:nvPr/>
        </p:nvCxnSpPr>
        <p:spPr>
          <a:xfrm>
            <a:off x="4375897" y="1286385"/>
            <a:ext cx="3107725" cy="116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Rechte verbindingslijn met pijl 16">
            <a:extLst>
              <a:ext uri="{FF2B5EF4-FFF2-40B4-BE49-F238E27FC236}">
                <a16:creationId xmlns:a16="http://schemas.microsoft.com/office/drawing/2014/main" id="{14D591B5-5313-3FF3-DA99-A673D7124DC6}"/>
              </a:ext>
            </a:extLst>
          </p:cNvPr>
          <p:cNvCxnSpPr>
            <a:cxnSpLocks/>
            <a:stCxn id="5" idx="2"/>
            <a:endCxn id="6" idx="0"/>
          </p:cNvCxnSpPr>
          <p:nvPr/>
        </p:nvCxnSpPr>
        <p:spPr>
          <a:xfrm>
            <a:off x="2318688" y="4689908"/>
            <a:ext cx="0" cy="5468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Verbindingslijn: gebogen 18">
            <a:extLst>
              <a:ext uri="{FF2B5EF4-FFF2-40B4-BE49-F238E27FC236}">
                <a16:creationId xmlns:a16="http://schemas.microsoft.com/office/drawing/2014/main" id="{1C929359-601C-D797-7DE2-23479FC7F097}"/>
              </a:ext>
            </a:extLst>
          </p:cNvPr>
          <p:cNvCxnSpPr>
            <a:cxnSpLocks/>
            <a:stCxn id="5" idx="3"/>
            <a:endCxn id="7" idx="0"/>
          </p:cNvCxnSpPr>
          <p:nvPr/>
        </p:nvCxnSpPr>
        <p:spPr>
          <a:xfrm>
            <a:off x="3237850" y="4351771"/>
            <a:ext cx="4013490" cy="299120"/>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25" name="Tekstvak 24">
            <a:extLst>
              <a:ext uri="{FF2B5EF4-FFF2-40B4-BE49-F238E27FC236}">
                <a16:creationId xmlns:a16="http://schemas.microsoft.com/office/drawing/2014/main" id="{5FBB50A2-5364-3C2B-B5BD-8A3608864849}"/>
              </a:ext>
            </a:extLst>
          </p:cNvPr>
          <p:cNvSpPr txBox="1"/>
          <p:nvPr/>
        </p:nvSpPr>
        <p:spPr>
          <a:xfrm rot="10800000" flipV="1">
            <a:off x="2387196" y="4744830"/>
            <a:ext cx="1192519" cy="261610"/>
          </a:xfrm>
          <a:prstGeom prst="rect">
            <a:avLst/>
          </a:prstGeom>
          <a:noFill/>
        </p:spPr>
        <p:txBody>
          <a:bodyPr wrap="square" rtlCol="0">
            <a:spAutoFit/>
          </a:bodyPr>
          <a:lstStyle/>
          <a:p>
            <a:r>
              <a:rPr lang="nl-NL" sz="1100" dirty="0"/>
              <a:t>Ja</a:t>
            </a:r>
          </a:p>
        </p:txBody>
      </p:sp>
      <p:sp>
        <p:nvSpPr>
          <p:cNvPr id="26" name="Tekstvak 25">
            <a:extLst>
              <a:ext uri="{FF2B5EF4-FFF2-40B4-BE49-F238E27FC236}">
                <a16:creationId xmlns:a16="http://schemas.microsoft.com/office/drawing/2014/main" id="{1C4806C5-059F-8386-867E-01E9361ED4C9}"/>
              </a:ext>
            </a:extLst>
          </p:cNvPr>
          <p:cNvSpPr txBox="1"/>
          <p:nvPr/>
        </p:nvSpPr>
        <p:spPr>
          <a:xfrm>
            <a:off x="5702457" y="1051703"/>
            <a:ext cx="638355" cy="261610"/>
          </a:xfrm>
          <a:prstGeom prst="rect">
            <a:avLst/>
          </a:prstGeom>
          <a:noFill/>
        </p:spPr>
        <p:txBody>
          <a:bodyPr wrap="square" rtlCol="0">
            <a:spAutoFit/>
          </a:bodyPr>
          <a:lstStyle/>
          <a:p>
            <a:r>
              <a:rPr lang="nl-NL" sz="1100" dirty="0"/>
              <a:t>Nee</a:t>
            </a:r>
          </a:p>
        </p:txBody>
      </p:sp>
      <p:sp>
        <p:nvSpPr>
          <p:cNvPr id="27" name="Tekstvak 26">
            <a:extLst>
              <a:ext uri="{FF2B5EF4-FFF2-40B4-BE49-F238E27FC236}">
                <a16:creationId xmlns:a16="http://schemas.microsoft.com/office/drawing/2014/main" id="{CEE244C5-9EE5-52F0-6F31-09938F85CC74}"/>
              </a:ext>
            </a:extLst>
          </p:cNvPr>
          <p:cNvSpPr txBox="1"/>
          <p:nvPr/>
        </p:nvSpPr>
        <p:spPr>
          <a:xfrm>
            <a:off x="3985196" y="4049600"/>
            <a:ext cx="638355" cy="261610"/>
          </a:xfrm>
          <a:prstGeom prst="rect">
            <a:avLst/>
          </a:prstGeom>
          <a:noFill/>
        </p:spPr>
        <p:txBody>
          <a:bodyPr wrap="square" rtlCol="0">
            <a:spAutoFit/>
          </a:bodyPr>
          <a:lstStyle/>
          <a:p>
            <a:r>
              <a:rPr lang="nl-NL" sz="1100" dirty="0"/>
              <a:t>Nee</a:t>
            </a:r>
          </a:p>
        </p:txBody>
      </p:sp>
      <p:sp>
        <p:nvSpPr>
          <p:cNvPr id="35" name="Tekstvak 34">
            <a:extLst>
              <a:ext uri="{FF2B5EF4-FFF2-40B4-BE49-F238E27FC236}">
                <a16:creationId xmlns:a16="http://schemas.microsoft.com/office/drawing/2014/main" id="{083D7B9D-BBAD-4B24-3491-C35632D218C5}"/>
              </a:ext>
            </a:extLst>
          </p:cNvPr>
          <p:cNvSpPr txBox="1"/>
          <p:nvPr/>
        </p:nvSpPr>
        <p:spPr>
          <a:xfrm>
            <a:off x="7265748" y="3458881"/>
            <a:ext cx="2071835" cy="430887"/>
          </a:xfrm>
          <a:prstGeom prst="rect">
            <a:avLst/>
          </a:prstGeom>
          <a:noFill/>
          <a:ln>
            <a:solidFill>
              <a:schemeClr val="tx1"/>
            </a:solidFill>
          </a:ln>
        </p:spPr>
        <p:txBody>
          <a:bodyPr wrap="square" rtlCol="0">
            <a:spAutoFit/>
          </a:bodyPr>
          <a:lstStyle/>
          <a:p>
            <a:r>
              <a:rPr lang="nl-NL" sz="1100" dirty="0"/>
              <a:t>Kijk op </a:t>
            </a:r>
            <a:r>
              <a:rPr lang="nl-NL" sz="1100" dirty="0">
                <a:hlinkClick r:id="rId6" action="ppaction://hlinksldjump"/>
              </a:rPr>
              <a:t>deze pagina </a:t>
            </a:r>
            <a:r>
              <a:rPr lang="nl-NL" sz="1100" dirty="0"/>
              <a:t>voor meer informatie.</a:t>
            </a:r>
          </a:p>
        </p:txBody>
      </p:sp>
      <p:cxnSp>
        <p:nvCxnSpPr>
          <p:cNvPr id="38" name="Verbindingslijn: gebogen 37">
            <a:extLst>
              <a:ext uri="{FF2B5EF4-FFF2-40B4-BE49-F238E27FC236}">
                <a16:creationId xmlns:a16="http://schemas.microsoft.com/office/drawing/2014/main" id="{F0AE89F9-562D-E920-211E-8794B17CE862}"/>
              </a:ext>
            </a:extLst>
          </p:cNvPr>
          <p:cNvCxnSpPr>
            <a:cxnSpLocks/>
            <a:stCxn id="8" idx="2"/>
            <a:endCxn id="83" idx="0"/>
          </p:cNvCxnSpPr>
          <p:nvPr/>
        </p:nvCxnSpPr>
        <p:spPr>
          <a:xfrm rot="16200000" flipH="1">
            <a:off x="9713355" y="1616072"/>
            <a:ext cx="965655" cy="934180"/>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40" name="Verbindingslijn: gebogen 39">
            <a:extLst>
              <a:ext uri="{FF2B5EF4-FFF2-40B4-BE49-F238E27FC236}">
                <a16:creationId xmlns:a16="http://schemas.microsoft.com/office/drawing/2014/main" id="{BFEB5050-C279-ADB1-12A2-312B89B023D2}"/>
              </a:ext>
            </a:extLst>
          </p:cNvPr>
          <p:cNvCxnSpPr>
            <a:cxnSpLocks/>
            <a:stCxn id="8" idx="2"/>
            <a:endCxn id="76" idx="0"/>
          </p:cNvCxnSpPr>
          <p:nvPr/>
        </p:nvCxnSpPr>
        <p:spPr>
          <a:xfrm rot="5400000">
            <a:off x="8532502" y="1373561"/>
            <a:ext cx="969816" cy="142336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41" name="Tekstvak 40">
            <a:extLst>
              <a:ext uri="{FF2B5EF4-FFF2-40B4-BE49-F238E27FC236}">
                <a16:creationId xmlns:a16="http://schemas.microsoft.com/office/drawing/2014/main" id="{5C0858E0-AE5A-D96B-9F57-BE68B527646F}"/>
              </a:ext>
            </a:extLst>
          </p:cNvPr>
          <p:cNvSpPr txBox="1"/>
          <p:nvPr/>
        </p:nvSpPr>
        <p:spPr>
          <a:xfrm>
            <a:off x="10022436" y="1892492"/>
            <a:ext cx="638355" cy="261610"/>
          </a:xfrm>
          <a:prstGeom prst="rect">
            <a:avLst/>
          </a:prstGeom>
          <a:noFill/>
        </p:spPr>
        <p:txBody>
          <a:bodyPr wrap="square" rtlCol="0">
            <a:spAutoFit/>
          </a:bodyPr>
          <a:lstStyle/>
          <a:p>
            <a:r>
              <a:rPr lang="nl-NL" sz="1100" dirty="0"/>
              <a:t>Nee</a:t>
            </a:r>
          </a:p>
        </p:txBody>
      </p:sp>
      <p:sp>
        <p:nvSpPr>
          <p:cNvPr id="42" name="Tekstvak 41">
            <a:extLst>
              <a:ext uri="{FF2B5EF4-FFF2-40B4-BE49-F238E27FC236}">
                <a16:creationId xmlns:a16="http://schemas.microsoft.com/office/drawing/2014/main" id="{3B518A4B-7670-9B00-AF5E-58390CAA94EE}"/>
              </a:ext>
            </a:extLst>
          </p:cNvPr>
          <p:cNvSpPr txBox="1"/>
          <p:nvPr/>
        </p:nvSpPr>
        <p:spPr>
          <a:xfrm>
            <a:off x="8743334" y="1909719"/>
            <a:ext cx="439947" cy="261610"/>
          </a:xfrm>
          <a:prstGeom prst="rect">
            <a:avLst/>
          </a:prstGeom>
          <a:noFill/>
        </p:spPr>
        <p:txBody>
          <a:bodyPr wrap="square" rtlCol="0">
            <a:spAutoFit/>
          </a:bodyPr>
          <a:lstStyle/>
          <a:p>
            <a:r>
              <a:rPr lang="nl-NL" sz="1100" dirty="0"/>
              <a:t>Ja</a:t>
            </a:r>
          </a:p>
        </p:txBody>
      </p:sp>
      <p:sp>
        <p:nvSpPr>
          <p:cNvPr id="24" name="Tekstvak 23">
            <a:extLst>
              <a:ext uri="{FF2B5EF4-FFF2-40B4-BE49-F238E27FC236}">
                <a16:creationId xmlns:a16="http://schemas.microsoft.com/office/drawing/2014/main" id="{DC6C9FF9-6AC7-901A-D53C-7DE8D548FC30}"/>
              </a:ext>
            </a:extLst>
          </p:cNvPr>
          <p:cNvSpPr txBox="1"/>
          <p:nvPr/>
        </p:nvSpPr>
        <p:spPr>
          <a:xfrm>
            <a:off x="654051" y="2601917"/>
            <a:ext cx="3329272" cy="261610"/>
          </a:xfrm>
          <a:prstGeom prst="rect">
            <a:avLst/>
          </a:prstGeom>
          <a:noFill/>
          <a:ln>
            <a:solidFill>
              <a:schemeClr val="tx1"/>
            </a:solidFill>
          </a:ln>
        </p:spPr>
        <p:txBody>
          <a:bodyPr wrap="square" rtlCol="0">
            <a:spAutoFit/>
          </a:bodyPr>
          <a:lstStyle/>
          <a:p>
            <a:r>
              <a:rPr lang="nl-NL" sz="1100" dirty="0"/>
              <a:t>Dit is een activiteit in </a:t>
            </a:r>
            <a:r>
              <a:rPr lang="nl-NL" sz="1100" b="1" dirty="0"/>
              <a:t>categorie 1 Scholingsactiviteiten.</a:t>
            </a:r>
          </a:p>
        </p:txBody>
      </p:sp>
      <p:sp>
        <p:nvSpPr>
          <p:cNvPr id="36" name="Tekstvak 35">
            <a:extLst>
              <a:ext uri="{FF2B5EF4-FFF2-40B4-BE49-F238E27FC236}">
                <a16:creationId xmlns:a16="http://schemas.microsoft.com/office/drawing/2014/main" id="{76CDAFFA-1C44-9695-7A60-918D033F2E1A}"/>
              </a:ext>
            </a:extLst>
          </p:cNvPr>
          <p:cNvSpPr txBox="1"/>
          <p:nvPr/>
        </p:nvSpPr>
        <p:spPr>
          <a:xfrm>
            <a:off x="2387195" y="2272155"/>
            <a:ext cx="542925" cy="261610"/>
          </a:xfrm>
          <a:prstGeom prst="rect">
            <a:avLst/>
          </a:prstGeom>
          <a:noFill/>
        </p:spPr>
        <p:txBody>
          <a:bodyPr wrap="square" rtlCol="0">
            <a:spAutoFit/>
          </a:bodyPr>
          <a:lstStyle/>
          <a:p>
            <a:r>
              <a:rPr lang="nl-NL" sz="1100" dirty="0"/>
              <a:t>Ja</a:t>
            </a:r>
          </a:p>
        </p:txBody>
      </p:sp>
      <p:cxnSp>
        <p:nvCxnSpPr>
          <p:cNvPr id="39" name="Rechte verbindingslijn met pijl 38">
            <a:extLst>
              <a:ext uri="{FF2B5EF4-FFF2-40B4-BE49-F238E27FC236}">
                <a16:creationId xmlns:a16="http://schemas.microsoft.com/office/drawing/2014/main" id="{FC8A959D-2D0C-6471-8B32-CCF1813FC52B}"/>
              </a:ext>
            </a:extLst>
          </p:cNvPr>
          <p:cNvCxnSpPr>
            <a:cxnSpLocks/>
            <a:stCxn id="4" idx="2"/>
            <a:endCxn id="24" idx="0"/>
          </p:cNvCxnSpPr>
          <p:nvPr/>
        </p:nvCxnSpPr>
        <p:spPr>
          <a:xfrm flipH="1">
            <a:off x="2318687" y="2285537"/>
            <a:ext cx="9458" cy="3163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6" name="Tekstvak 75">
            <a:extLst>
              <a:ext uri="{FF2B5EF4-FFF2-40B4-BE49-F238E27FC236}">
                <a16:creationId xmlns:a16="http://schemas.microsoft.com/office/drawing/2014/main" id="{2CA6FB5B-D27E-29E6-288E-212D282D00D2}"/>
              </a:ext>
            </a:extLst>
          </p:cNvPr>
          <p:cNvSpPr txBox="1"/>
          <p:nvPr/>
        </p:nvSpPr>
        <p:spPr>
          <a:xfrm>
            <a:off x="7269809" y="2570151"/>
            <a:ext cx="2071837" cy="430887"/>
          </a:xfrm>
          <a:prstGeom prst="rect">
            <a:avLst/>
          </a:prstGeom>
          <a:noFill/>
          <a:ln>
            <a:solidFill>
              <a:schemeClr val="tx1"/>
            </a:solidFill>
          </a:ln>
        </p:spPr>
        <p:txBody>
          <a:bodyPr wrap="square" rtlCol="0">
            <a:spAutoFit/>
          </a:bodyPr>
          <a:lstStyle/>
          <a:p>
            <a:r>
              <a:rPr lang="nl-NL" sz="1100" dirty="0"/>
              <a:t>Dit is een activiteit in </a:t>
            </a:r>
          </a:p>
          <a:p>
            <a:r>
              <a:rPr lang="nl-NL" sz="1100" b="1" dirty="0"/>
              <a:t>categorie 2 Overige activiteiten.</a:t>
            </a:r>
          </a:p>
        </p:txBody>
      </p:sp>
      <p:cxnSp>
        <p:nvCxnSpPr>
          <p:cNvPr id="78" name="Rechte verbindingslijn met pijl 77">
            <a:extLst>
              <a:ext uri="{FF2B5EF4-FFF2-40B4-BE49-F238E27FC236}">
                <a16:creationId xmlns:a16="http://schemas.microsoft.com/office/drawing/2014/main" id="{F03DD608-63AB-A547-838F-F12E8CD1ECE5}"/>
              </a:ext>
            </a:extLst>
          </p:cNvPr>
          <p:cNvCxnSpPr>
            <a:cxnSpLocks/>
            <a:stCxn id="76" idx="2"/>
            <a:endCxn id="35" idx="0"/>
          </p:cNvCxnSpPr>
          <p:nvPr/>
        </p:nvCxnSpPr>
        <p:spPr>
          <a:xfrm flipH="1">
            <a:off x="8301666" y="3001038"/>
            <a:ext cx="4062" cy="4578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3" name="Tekstvak 82">
            <a:extLst>
              <a:ext uri="{FF2B5EF4-FFF2-40B4-BE49-F238E27FC236}">
                <a16:creationId xmlns:a16="http://schemas.microsoft.com/office/drawing/2014/main" id="{9CAC2EC7-5731-3035-BF42-468AE819E8CF}"/>
              </a:ext>
            </a:extLst>
          </p:cNvPr>
          <p:cNvSpPr txBox="1"/>
          <p:nvPr/>
        </p:nvSpPr>
        <p:spPr>
          <a:xfrm>
            <a:off x="9548847" y="2565990"/>
            <a:ext cx="2228850" cy="430887"/>
          </a:xfrm>
          <a:prstGeom prst="rect">
            <a:avLst/>
          </a:prstGeom>
          <a:noFill/>
          <a:ln>
            <a:solidFill>
              <a:schemeClr val="dk1"/>
            </a:solidFill>
          </a:ln>
        </p:spPr>
        <p:txBody>
          <a:bodyPr wrap="square" rtlCol="0">
            <a:spAutoFit/>
          </a:bodyPr>
          <a:lstStyle/>
          <a:p>
            <a:r>
              <a:rPr lang="nl-NL" sz="1100" dirty="0"/>
              <a:t>Je activiteit komt niet in aanmerking voor nascholingsuren.</a:t>
            </a:r>
          </a:p>
        </p:txBody>
      </p:sp>
      <p:cxnSp>
        <p:nvCxnSpPr>
          <p:cNvPr id="99" name="Rechte verbindingslijn met pijl 98">
            <a:extLst>
              <a:ext uri="{FF2B5EF4-FFF2-40B4-BE49-F238E27FC236}">
                <a16:creationId xmlns:a16="http://schemas.microsoft.com/office/drawing/2014/main" id="{70660A85-19EF-5F90-8D77-A58E7D635146}"/>
              </a:ext>
            </a:extLst>
          </p:cNvPr>
          <p:cNvCxnSpPr>
            <a:stCxn id="83" idx="2"/>
            <a:endCxn id="9" idx="0"/>
          </p:cNvCxnSpPr>
          <p:nvPr/>
        </p:nvCxnSpPr>
        <p:spPr>
          <a:xfrm>
            <a:off x="10663272" y="2996877"/>
            <a:ext cx="0" cy="2296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7" name="Tekstvak 106">
            <a:extLst>
              <a:ext uri="{FF2B5EF4-FFF2-40B4-BE49-F238E27FC236}">
                <a16:creationId xmlns:a16="http://schemas.microsoft.com/office/drawing/2014/main" id="{EC9B522B-C6E0-4670-C50F-819E0A5421DB}"/>
              </a:ext>
            </a:extLst>
          </p:cNvPr>
          <p:cNvSpPr txBox="1"/>
          <p:nvPr/>
        </p:nvSpPr>
        <p:spPr>
          <a:xfrm>
            <a:off x="959252" y="3195126"/>
            <a:ext cx="2704284" cy="430887"/>
          </a:xfrm>
          <a:prstGeom prst="rect">
            <a:avLst/>
          </a:prstGeom>
          <a:noFill/>
          <a:ln>
            <a:solidFill>
              <a:schemeClr val="dk1"/>
            </a:solidFill>
          </a:ln>
        </p:spPr>
        <p:txBody>
          <a:bodyPr wrap="square" rtlCol="0">
            <a:spAutoFit/>
          </a:bodyPr>
          <a:lstStyle/>
          <a:p>
            <a:r>
              <a:rPr lang="nl-NL" sz="1100" dirty="0"/>
              <a:t>Is het intervisie, supervisie of een </a:t>
            </a:r>
            <a:r>
              <a:rPr lang="nl-NL" sz="1100" dirty="0" err="1"/>
              <a:t>coachingstraject</a:t>
            </a:r>
            <a:r>
              <a:rPr lang="nl-NL" sz="1100" dirty="0"/>
              <a:t>?</a:t>
            </a:r>
          </a:p>
        </p:txBody>
      </p:sp>
      <p:cxnSp>
        <p:nvCxnSpPr>
          <p:cNvPr id="109" name="Rechte verbindingslijn met pijl 108">
            <a:extLst>
              <a:ext uri="{FF2B5EF4-FFF2-40B4-BE49-F238E27FC236}">
                <a16:creationId xmlns:a16="http://schemas.microsoft.com/office/drawing/2014/main" id="{B30C4FE5-0391-765C-4556-4536088D3D8F}"/>
              </a:ext>
            </a:extLst>
          </p:cNvPr>
          <p:cNvCxnSpPr>
            <a:stCxn id="24" idx="2"/>
            <a:endCxn id="107" idx="0"/>
          </p:cNvCxnSpPr>
          <p:nvPr/>
        </p:nvCxnSpPr>
        <p:spPr>
          <a:xfrm flipH="1">
            <a:off x="2311394" y="2863527"/>
            <a:ext cx="7293" cy="3315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1" name="Tekstvak 110">
            <a:extLst>
              <a:ext uri="{FF2B5EF4-FFF2-40B4-BE49-F238E27FC236}">
                <a16:creationId xmlns:a16="http://schemas.microsoft.com/office/drawing/2014/main" id="{82398C74-0997-BB74-0FA7-4EFF4499470A}"/>
              </a:ext>
            </a:extLst>
          </p:cNvPr>
          <p:cNvSpPr txBox="1"/>
          <p:nvPr/>
        </p:nvSpPr>
        <p:spPr>
          <a:xfrm>
            <a:off x="2336786" y="3609403"/>
            <a:ext cx="661496" cy="261610"/>
          </a:xfrm>
          <a:prstGeom prst="rect">
            <a:avLst/>
          </a:prstGeom>
          <a:noFill/>
        </p:spPr>
        <p:txBody>
          <a:bodyPr wrap="square" rtlCol="0">
            <a:spAutoFit/>
          </a:bodyPr>
          <a:lstStyle/>
          <a:p>
            <a:r>
              <a:rPr lang="nl-NL" sz="1100" dirty="0"/>
              <a:t>Nee</a:t>
            </a:r>
          </a:p>
        </p:txBody>
      </p:sp>
      <p:sp>
        <p:nvSpPr>
          <p:cNvPr id="121" name="Tekstvak 120">
            <a:extLst>
              <a:ext uri="{FF2B5EF4-FFF2-40B4-BE49-F238E27FC236}">
                <a16:creationId xmlns:a16="http://schemas.microsoft.com/office/drawing/2014/main" id="{F951CA7C-1FED-A724-A05C-0BD128E9FD47}"/>
              </a:ext>
            </a:extLst>
          </p:cNvPr>
          <p:cNvSpPr txBox="1"/>
          <p:nvPr/>
        </p:nvSpPr>
        <p:spPr>
          <a:xfrm>
            <a:off x="4420907" y="3280406"/>
            <a:ext cx="2087469" cy="261610"/>
          </a:xfrm>
          <a:prstGeom prst="rect">
            <a:avLst/>
          </a:prstGeom>
          <a:noFill/>
          <a:ln>
            <a:solidFill>
              <a:schemeClr val="dk1"/>
            </a:solidFill>
          </a:ln>
        </p:spPr>
        <p:txBody>
          <a:bodyPr wrap="square" rtlCol="0">
            <a:spAutoFit/>
          </a:bodyPr>
          <a:lstStyle/>
          <a:p>
            <a:r>
              <a:rPr lang="nl-NL" sz="1100" dirty="0"/>
              <a:t>Kijk op </a:t>
            </a:r>
            <a:r>
              <a:rPr lang="nl-NL" sz="1100" dirty="0">
                <a:hlinkClick r:id="rId7" action="ppaction://hlinksldjump"/>
              </a:rPr>
              <a:t>deze pagina</a:t>
            </a:r>
            <a:r>
              <a:rPr lang="nl-NL" sz="1100" dirty="0"/>
              <a:t>.</a:t>
            </a:r>
          </a:p>
        </p:txBody>
      </p:sp>
      <p:cxnSp>
        <p:nvCxnSpPr>
          <p:cNvPr id="123" name="Rechte verbindingslijn met pijl 122">
            <a:extLst>
              <a:ext uri="{FF2B5EF4-FFF2-40B4-BE49-F238E27FC236}">
                <a16:creationId xmlns:a16="http://schemas.microsoft.com/office/drawing/2014/main" id="{D38E82CB-8253-7C61-A0C7-CDEC1985E385}"/>
              </a:ext>
            </a:extLst>
          </p:cNvPr>
          <p:cNvCxnSpPr>
            <a:stCxn id="107" idx="3"/>
            <a:endCxn id="121" idx="1"/>
          </p:cNvCxnSpPr>
          <p:nvPr/>
        </p:nvCxnSpPr>
        <p:spPr>
          <a:xfrm>
            <a:off x="3663536" y="3410570"/>
            <a:ext cx="757371" cy="6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1" name="Tekstvak 130">
            <a:extLst>
              <a:ext uri="{FF2B5EF4-FFF2-40B4-BE49-F238E27FC236}">
                <a16:creationId xmlns:a16="http://schemas.microsoft.com/office/drawing/2014/main" id="{B7BEA463-B092-2FF9-EFD3-D91777D5069A}"/>
              </a:ext>
            </a:extLst>
          </p:cNvPr>
          <p:cNvSpPr txBox="1"/>
          <p:nvPr/>
        </p:nvSpPr>
        <p:spPr>
          <a:xfrm>
            <a:off x="3807999" y="3162173"/>
            <a:ext cx="628746" cy="261610"/>
          </a:xfrm>
          <a:prstGeom prst="rect">
            <a:avLst/>
          </a:prstGeom>
          <a:noFill/>
        </p:spPr>
        <p:txBody>
          <a:bodyPr wrap="square" rtlCol="0">
            <a:spAutoFit/>
          </a:bodyPr>
          <a:lstStyle/>
          <a:p>
            <a:r>
              <a:rPr lang="nl-NL" sz="1100" dirty="0"/>
              <a:t>Ja</a:t>
            </a:r>
          </a:p>
        </p:txBody>
      </p:sp>
      <p:sp>
        <p:nvSpPr>
          <p:cNvPr id="55" name="Tekstvak 54">
            <a:extLst>
              <a:ext uri="{FF2B5EF4-FFF2-40B4-BE49-F238E27FC236}">
                <a16:creationId xmlns:a16="http://schemas.microsoft.com/office/drawing/2014/main" id="{BF7B16B1-2AED-D4EE-5C98-46CC11495C96}"/>
              </a:ext>
            </a:extLst>
          </p:cNvPr>
          <p:cNvSpPr txBox="1"/>
          <p:nvPr/>
        </p:nvSpPr>
        <p:spPr>
          <a:xfrm>
            <a:off x="4484189" y="173595"/>
            <a:ext cx="4186866" cy="553998"/>
          </a:xfrm>
          <a:prstGeom prst="rect">
            <a:avLst/>
          </a:prstGeom>
          <a:noFill/>
        </p:spPr>
        <p:txBody>
          <a:bodyPr wrap="square" rtlCol="0">
            <a:spAutoFit/>
          </a:bodyPr>
          <a:lstStyle/>
          <a:p>
            <a:r>
              <a:rPr lang="nl-NL" dirty="0" err="1"/>
              <a:t>Deskundigheidsbevorderende</a:t>
            </a:r>
            <a:r>
              <a:rPr lang="nl-NL" dirty="0"/>
              <a:t> activiteiten</a:t>
            </a:r>
          </a:p>
          <a:p>
            <a:pPr algn="ctr"/>
            <a:r>
              <a:rPr lang="nl-NL" sz="1200" dirty="0"/>
              <a:t>(versie 01 januari 2024)</a:t>
            </a:r>
          </a:p>
        </p:txBody>
      </p:sp>
      <p:pic>
        <p:nvPicPr>
          <p:cNvPr id="14" name="Afbeelding 13" descr="Afbeelding met tekst, Lettertype, Graphics, logo&#10;&#10;Automatisch gegenereerde beschrijving">
            <a:extLst>
              <a:ext uri="{FF2B5EF4-FFF2-40B4-BE49-F238E27FC236}">
                <a16:creationId xmlns:a16="http://schemas.microsoft.com/office/drawing/2014/main" id="{586BED3D-A3BD-3C97-59E0-C6B3441762C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054261" y="131914"/>
            <a:ext cx="2759825" cy="714895"/>
          </a:xfrm>
          <a:prstGeom prst="rect">
            <a:avLst/>
          </a:prstGeom>
        </p:spPr>
      </p:pic>
    </p:spTree>
    <p:extLst>
      <p:ext uri="{BB962C8B-B14F-4D97-AF65-F5344CB8AC3E}">
        <p14:creationId xmlns:p14="http://schemas.microsoft.com/office/powerpoint/2010/main" val="2731237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vak 2">
            <a:extLst>
              <a:ext uri="{FF2B5EF4-FFF2-40B4-BE49-F238E27FC236}">
                <a16:creationId xmlns:a16="http://schemas.microsoft.com/office/drawing/2014/main" id="{94F546A9-45DE-6937-1D1B-220D555518BD}"/>
              </a:ext>
            </a:extLst>
          </p:cNvPr>
          <p:cNvSpPr txBox="1">
            <a:spLocks noChangeArrowheads="1"/>
          </p:cNvSpPr>
          <p:nvPr/>
        </p:nvSpPr>
        <p:spPr bwMode="auto">
          <a:xfrm>
            <a:off x="945598" y="1905427"/>
            <a:ext cx="3533140" cy="26545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Gaat</a:t>
            </a:r>
            <a:r>
              <a:rPr lang="nl-NL" sz="1100" kern="100" dirty="0">
                <a:latin typeface="Calibri" panose="020F0502020204030204" pitchFamily="34" charset="0"/>
                <a:ea typeface="Calibri" panose="020F0502020204030204" pitchFamily="34" charset="0"/>
                <a:cs typeface="Times New Roman" panose="02020603050405020304" pitchFamily="18" charset="0"/>
              </a:rPr>
              <a:t> het om supervisie?</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kstvak 2">
            <a:extLst>
              <a:ext uri="{FF2B5EF4-FFF2-40B4-BE49-F238E27FC236}">
                <a16:creationId xmlns:a16="http://schemas.microsoft.com/office/drawing/2014/main" id="{D3CD54F8-5261-4191-0949-3303DD6B62F3}"/>
              </a:ext>
            </a:extLst>
          </p:cNvPr>
          <p:cNvSpPr txBox="1">
            <a:spLocks noChangeArrowheads="1"/>
          </p:cNvSpPr>
          <p:nvPr/>
        </p:nvSpPr>
        <p:spPr bwMode="auto">
          <a:xfrm>
            <a:off x="922977" y="3386828"/>
            <a:ext cx="3533140" cy="26545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Gaat het om intervisie?</a:t>
            </a:r>
          </a:p>
        </p:txBody>
      </p:sp>
      <p:sp>
        <p:nvSpPr>
          <p:cNvPr id="11" name="Tekstvak 2">
            <a:extLst>
              <a:ext uri="{FF2B5EF4-FFF2-40B4-BE49-F238E27FC236}">
                <a16:creationId xmlns:a16="http://schemas.microsoft.com/office/drawing/2014/main" id="{DCDF7AC6-AA45-40B2-8654-E2862C283207}"/>
              </a:ext>
            </a:extLst>
          </p:cNvPr>
          <p:cNvSpPr txBox="1">
            <a:spLocks noChangeArrowheads="1"/>
          </p:cNvSpPr>
          <p:nvPr/>
        </p:nvSpPr>
        <p:spPr bwMode="auto">
          <a:xfrm>
            <a:off x="945598" y="5044491"/>
            <a:ext cx="3533140" cy="26545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Gaat het om coaching?</a:t>
            </a:r>
          </a:p>
        </p:txBody>
      </p:sp>
      <p:sp>
        <p:nvSpPr>
          <p:cNvPr id="12" name="Tekstvak 2">
            <a:extLst>
              <a:ext uri="{FF2B5EF4-FFF2-40B4-BE49-F238E27FC236}">
                <a16:creationId xmlns:a16="http://schemas.microsoft.com/office/drawing/2014/main" id="{BCEC1FDD-7B7E-FA10-41C4-3DB4E3B0B028}"/>
              </a:ext>
            </a:extLst>
          </p:cNvPr>
          <p:cNvSpPr txBox="1">
            <a:spLocks noChangeArrowheads="1"/>
          </p:cNvSpPr>
          <p:nvPr/>
        </p:nvSpPr>
        <p:spPr bwMode="auto">
          <a:xfrm>
            <a:off x="531096" y="6111485"/>
            <a:ext cx="4393247" cy="62773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Dan </a:t>
            </a:r>
            <a:r>
              <a:rPr lang="nl-NL" sz="1100" kern="100" dirty="0">
                <a:latin typeface="Calibri" panose="020F0502020204030204" pitchFamily="34" charset="0"/>
                <a:ea typeface="Calibri" panose="020F0502020204030204" pitchFamily="34" charset="0"/>
                <a:cs typeface="Times New Roman" panose="02020603050405020304" pitchFamily="18" charset="0"/>
              </a:rPr>
              <a:t>ben</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 je op de verkeerde pagina. Ga naar de </a:t>
            </a:r>
            <a:r>
              <a:rPr lang="nl-NL" sz="1100" kern="1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startpagina</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 (met o.a. informatie over categorie 1 Scholingsactiviteiten) of direct naar de </a:t>
            </a:r>
            <a:r>
              <a:rPr lang="nl-NL" sz="1100" kern="1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pagina</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 over categorie 2 Overige activiteiten.</a:t>
            </a:r>
          </a:p>
        </p:txBody>
      </p:sp>
      <p:sp>
        <p:nvSpPr>
          <p:cNvPr id="17" name="Tekstvak 16">
            <a:extLst>
              <a:ext uri="{FF2B5EF4-FFF2-40B4-BE49-F238E27FC236}">
                <a16:creationId xmlns:a16="http://schemas.microsoft.com/office/drawing/2014/main" id="{885066D6-2336-7B17-225F-F442C398DB2C}"/>
              </a:ext>
            </a:extLst>
          </p:cNvPr>
          <p:cNvSpPr txBox="1"/>
          <p:nvPr/>
        </p:nvSpPr>
        <p:spPr>
          <a:xfrm>
            <a:off x="2689547" y="2658086"/>
            <a:ext cx="724678" cy="261610"/>
          </a:xfrm>
          <a:prstGeom prst="rect">
            <a:avLst/>
          </a:prstGeom>
          <a:noFill/>
        </p:spPr>
        <p:txBody>
          <a:bodyPr wrap="square" rtlCol="0">
            <a:spAutoFit/>
          </a:bodyPr>
          <a:lstStyle/>
          <a:p>
            <a:r>
              <a:rPr lang="nl-NL" sz="1100" dirty="0"/>
              <a:t>Nee</a:t>
            </a:r>
          </a:p>
        </p:txBody>
      </p:sp>
      <p:sp>
        <p:nvSpPr>
          <p:cNvPr id="18" name="Tekstvak 17">
            <a:extLst>
              <a:ext uri="{FF2B5EF4-FFF2-40B4-BE49-F238E27FC236}">
                <a16:creationId xmlns:a16="http://schemas.microsoft.com/office/drawing/2014/main" id="{300D9524-FFE5-DBA4-3991-3B6979B6D11C}"/>
              </a:ext>
            </a:extLst>
          </p:cNvPr>
          <p:cNvSpPr txBox="1"/>
          <p:nvPr/>
        </p:nvSpPr>
        <p:spPr>
          <a:xfrm>
            <a:off x="2689547" y="4262848"/>
            <a:ext cx="724678" cy="261610"/>
          </a:xfrm>
          <a:prstGeom prst="rect">
            <a:avLst/>
          </a:prstGeom>
          <a:noFill/>
        </p:spPr>
        <p:txBody>
          <a:bodyPr wrap="square" rtlCol="0">
            <a:spAutoFit/>
          </a:bodyPr>
          <a:lstStyle/>
          <a:p>
            <a:r>
              <a:rPr lang="nl-NL" sz="1100" dirty="0"/>
              <a:t>Nee</a:t>
            </a:r>
          </a:p>
        </p:txBody>
      </p:sp>
      <p:sp>
        <p:nvSpPr>
          <p:cNvPr id="19" name="Tekstvak 18">
            <a:extLst>
              <a:ext uri="{FF2B5EF4-FFF2-40B4-BE49-F238E27FC236}">
                <a16:creationId xmlns:a16="http://schemas.microsoft.com/office/drawing/2014/main" id="{486EAE35-7A5F-B53E-EB14-47FDD0FB5821}"/>
              </a:ext>
            </a:extLst>
          </p:cNvPr>
          <p:cNvSpPr txBox="1"/>
          <p:nvPr/>
        </p:nvSpPr>
        <p:spPr>
          <a:xfrm>
            <a:off x="2712168" y="5624613"/>
            <a:ext cx="724678" cy="261610"/>
          </a:xfrm>
          <a:prstGeom prst="rect">
            <a:avLst/>
          </a:prstGeom>
          <a:noFill/>
        </p:spPr>
        <p:txBody>
          <a:bodyPr wrap="square" rtlCol="0">
            <a:spAutoFit/>
          </a:bodyPr>
          <a:lstStyle/>
          <a:p>
            <a:r>
              <a:rPr lang="nl-NL" sz="1100" dirty="0"/>
              <a:t>Nee</a:t>
            </a:r>
          </a:p>
        </p:txBody>
      </p:sp>
      <p:cxnSp>
        <p:nvCxnSpPr>
          <p:cNvPr id="30" name="Rechte verbindingslijn met pijl 29">
            <a:extLst>
              <a:ext uri="{FF2B5EF4-FFF2-40B4-BE49-F238E27FC236}">
                <a16:creationId xmlns:a16="http://schemas.microsoft.com/office/drawing/2014/main" id="{DB3192FC-1BE6-0C16-67E3-7C5DE48A7840}"/>
              </a:ext>
            </a:extLst>
          </p:cNvPr>
          <p:cNvCxnSpPr>
            <a:cxnSpLocks/>
            <a:stCxn id="8" idx="2"/>
            <a:endCxn id="9" idx="0"/>
          </p:cNvCxnSpPr>
          <p:nvPr/>
        </p:nvCxnSpPr>
        <p:spPr>
          <a:xfrm flipH="1">
            <a:off x="2689547" y="2170884"/>
            <a:ext cx="22621" cy="12159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Rechte verbindingslijn met pijl 31">
            <a:extLst>
              <a:ext uri="{FF2B5EF4-FFF2-40B4-BE49-F238E27FC236}">
                <a16:creationId xmlns:a16="http://schemas.microsoft.com/office/drawing/2014/main" id="{0D1667E1-E1CD-C397-1B15-CE9B5D393326}"/>
              </a:ext>
            </a:extLst>
          </p:cNvPr>
          <p:cNvCxnSpPr>
            <a:stCxn id="9" idx="2"/>
            <a:endCxn id="11" idx="0"/>
          </p:cNvCxnSpPr>
          <p:nvPr/>
        </p:nvCxnSpPr>
        <p:spPr>
          <a:xfrm>
            <a:off x="2689547" y="3652285"/>
            <a:ext cx="22621" cy="139220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Rechte verbindingslijn met pijl 33">
            <a:extLst>
              <a:ext uri="{FF2B5EF4-FFF2-40B4-BE49-F238E27FC236}">
                <a16:creationId xmlns:a16="http://schemas.microsoft.com/office/drawing/2014/main" id="{449E4271-C309-E2CD-F138-0D3A0FE9F399}"/>
              </a:ext>
            </a:extLst>
          </p:cNvPr>
          <p:cNvCxnSpPr>
            <a:cxnSpLocks/>
            <a:stCxn id="11" idx="2"/>
            <a:endCxn id="12" idx="0"/>
          </p:cNvCxnSpPr>
          <p:nvPr/>
        </p:nvCxnSpPr>
        <p:spPr>
          <a:xfrm>
            <a:off x="2712168" y="5309948"/>
            <a:ext cx="15552" cy="80153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 name="Tekstvak 1">
            <a:extLst>
              <a:ext uri="{FF2B5EF4-FFF2-40B4-BE49-F238E27FC236}">
                <a16:creationId xmlns:a16="http://schemas.microsoft.com/office/drawing/2014/main" id="{9793D6A4-A650-F3A1-4387-1D9654189FC6}"/>
              </a:ext>
            </a:extLst>
          </p:cNvPr>
          <p:cNvSpPr txBox="1"/>
          <p:nvPr/>
        </p:nvSpPr>
        <p:spPr>
          <a:xfrm>
            <a:off x="3764903" y="266644"/>
            <a:ext cx="4186866" cy="369332"/>
          </a:xfrm>
          <a:prstGeom prst="rect">
            <a:avLst/>
          </a:prstGeom>
          <a:noFill/>
        </p:spPr>
        <p:txBody>
          <a:bodyPr wrap="square" rtlCol="0">
            <a:spAutoFit/>
          </a:bodyPr>
          <a:lstStyle/>
          <a:p>
            <a:r>
              <a:rPr lang="nl-NL" dirty="0"/>
              <a:t>Supervisie, intervisie en coaching</a:t>
            </a:r>
          </a:p>
        </p:txBody>
      </p:sp>
      <p:pic>
        <p:nvPicPr>
          <p:cNvPr id="3" name="Afbeelding 2" descr="Afbeelding met tekst, Lettertype, Graphics, logo&#10;&#10;Automatisch gegenereerde beschrijving">
            <a:extLst>
              <a:ext uri="{FF2B5EF4-FFF2-40B4-BE49-F238E27FC236}">
                <a16:creationId xmlns:a16="http://schemas.microsoft.com/office/drawing/2014/main" id="{96B6E20A-6F8E-5EA1-EBC5-267FB7AD87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29344" y="259866"/>
            <a:ext cx="2759825" cy="714895"/>
          </a:xfrm>
          <a:prstGeom prst="rect">
            <a:avLst/>
          </a:prstGeom>
        </p:spPr>
      </p:pic>
      <p:sp>
        <p:nvSpPr>
          <p:cNvPr id="13" name="Tekstvak 12">
            <a:extLst>
              <a:ext uri="{FF2B5EF4-FFF2-40B4-BE49-F238E27FC236}">
                <a16:creationId xmlns:a16="http://schemas.microsoft.com/office/drawing/2014/main" id="{54D181E9-88AC-1DAD-5ADA-E605C5DDBEB1}"/>
              </a:ext>
            </a:extLst>
          </p:cNvPr>
          <p:cNvSpPr txBox="1"/>
          <p:nvPr/>
        </p:nvSpPr>
        <p:spPr>
          <a:xfrm>
            <a:off x="2463957" y="806571"/>
            <a:ext cx="5524213" cy="261610"/>
          </a:xfrm>
          <a:prstGeom prst="rect">
            <a:avLst/>
          </a:prstGeom>
          <a:noFill/>
          <a:ln>
            <a:solidFill>
              <a:schemeClr val="tx1"/>
            </a:solidFill>
          </a:ln>
        </p:spPr>
        <p:txBody>
          <a:bodyPr wrap="square" rtlCol="0">
            <a:spAutoFit/>
          </a:bodyPr>
          <a:lstStyle/>
          <a:p>
            <a:r>
              <a:rPr lang="nl-NL" sz="1100" dirty="0"/>
              <a:t>Ook supervisie, begeleide intervisie en coaching vallen onder categorie 1 Scholingsactiviteiten.</a:t>
            </a:r>
          </a:p>
        </p:txBody>
      </p:sp>
      <p:sp>
        <p:nvSpPr>
          <p:cNvPr id="23" name="Tekstvak 22">
            <a:extLst>
              <a:ext uri="{FF2B5EF4-FFF2-40B4-BE49-F238E27FC236}">
                <a16:creationId xmlns:a16="http://schemas.microsoft.com/office/drawing/2014/main" id="{AC64BECB-1C34-6660-FB3F-48E310564299}"/>
              </a:ext>
            </a:extLst>
          </p:cNvPr>
          <p:cNvSpPr txBox="1"/>
          <p:nvPr/>
        </p:nvSpPr>
        <p:spPr>
          <a:xfrm>
            <a:off x="5203416" y="1362010"/>
            <a:ext cx="6676845" cy="1352293"/>
          </a:xfrm>
          <a:prstGeom prst="rect">
            <a:avLst/>
          </a:prstGeom>
          <a:noFill/>
          <a:ln>
            <a:solidFill>
              <a:schemeClr val="tx1"/>
            </a:solidFill>
          </a:ln>
        </p:spPr>
        <p:txBody>
          <a:bodyPr wrap="square" rtlCol="0">
            <a:spAutoFit/>
          </a:bodyPr>
          <a:lstStyle/>
          <a:p>
            <a:pPr marL="171450" indent="-171450">
              <a:lnSpc>
                <a:spcPct val="107000"/>
              </a:lnSpc>
              <a:buFontTx/>
              <a:buChar char="-"/>
            </a:pPr>
            <a:r>
              <a:rPr lang="nl-NL" sz="1100" dirty="0">
                <a:latin typeface="Calibri" panose="020F0502020204030204" pitchFamily="34" charset="0"/>
                <a:ea typeface="Calibri" panose="020F0502020204030204" pitchFamily="34" charset="0"/>
                <a:cs typeface="Calibri" panose="020F0502020204030204" pitchFamily="34" charset="0"/>
              </a:rPr>
              <a:t>Je volgt supervisie bij een </a:t>
            </a:r>
            <a:r>
              <a:rPr lang="nl-NL" sz="1100" dirty="0">
                <a:effectLst/>
                <a:latin typeface="Calibri" panose="020F0502020204030204" pitchFamily="34" charset="0"/>
                <a:ea typeface="Calibri" panose="020F0502020204030204" pitchFamily="34" charset="0"/>
                <a:cs typeface="Calibri" panose="020F0502020204030204" pitchFamily="34" charset="0"/>
              </a:rPr>
              <a:t>supervisor uit het beroepsregister van het LVSC (Beroepsvereniging voor Coach, Supervisor en Organisatiebegeleider). </a:t>
            </a:r>
            <a:r>
              <a:rPr lang="nl-NL" sz="1100" dirty="0" err="1">
                <a:effectLst/>
                <a:latin typeface="Calibri" panose="020F0502020204030204" pitchFamily="34" charset="0"/>
                <a:ea typeface="Calibri" panose="020F0502020204030204" pitchFamily="34" charset="0"/>
                <a:cs typeface="Calibri" panose="020F0502020204030204" pitchFamily="34" charset="0"/>
              </a:rPr>
              <a:t>Supervisoren</a:t>
            </a:r>
            <a:r>
              <a:rPr lang="nl-NL" sz="1100" dirty="0">
                <a:effectLst/>
                <a:latin typeface="Calibri" panose="020F0502020204030204" pitchFamily="34" charset="0"/>
                <a:ea typeface="Calibri" panose="020F0502020204030204" pitchFamily="34" charset="0"/>
                <a:cs typeface="Calibri" panose="020F0502020204030204" pitchFamily="34" charset="0"/>
              </a:rPr>
              <a:t> die bij RTGS bekend zijn worden vermeld op onze </a:t>
            </a:r>
            <a:r>
              <a:rPr lang="nl-NL" sz="1100" dirty="0">
                <a:effectLst/>
                <a:latin typeface="Calibri" panose="020F0502020204030204" pitchFamily="34" charset="0"/>
                <a:ea typeface="Calibri" panose="020F0502020204030204" pitchFamily="34" charset="0"/>
                <a:cs typeface="Calibri" panose="020F0502020204030204" pitchFamily="34" charset="0"/>
                <a:hlinkClick r:id="rId5"/>
              </a:rPr>
              <a:t>website</a:t>
            </a:r>
            <a:r>
              <a:rPr lang="nl-NL" sz="1100" dirty="0">
                <a:effectLst/>
                <a:latin typeface="Calibri" panose="020F0502020204030204" pitchFamily="34" charset="0"/>
                <a:ea typeface="Calibri" panose="020F0502020204030204" pitchFamily="34" charset="0"/>
                <a:cs typeface="Calibri" panose="020F0502020204030204" pitchFamily="34" charset="0"/>
              </a:rPr>
              <a:t>.</a:t>
            </a:r>
          </a:p>
          <a:p>
            <a:pPr marL="171450" indent="-171450">
              <a:lnSpc>
                <a:spcPct val="107000"/>
              </a:lnSpc>
              <a:buFontTx/>
              <a:buChar char="-"/>
            </a:pPr>
            <a:r>
              <a:rPr lang="nl-NL" sz="1100" dirty="0">
                <a:latin typeface="Calibri" panose="020F0502020204030204" pitchFamily="34" charset="0"/>
                <a:ea typeface="Calibri" panose="020F0502020204030204" pitchFamily="34" charset="0"/>
                <a:cs typeface="Calibri" panose="020F0502020204030204" pitchFamily="34" charset="0"/>
              </a:rPr>
              <a:t>Je maakt zelf met de supervisor afspraken over het traject.</a:t>
            </a:r>
          </a:p>
          <a:p>
            <a:pPr marL="171450" indent="-171450">
              <a:lnSpc>
                <a:spcPct val="107000"/>
              </a:lnSpc>
              <a:buFontTx/>
              <a:buChar char="-"/>
            </a:pPr>
            <a:r>
              <a:rPr lang="nl-NL" sz="1100" dirty="0">
                <a:effectLst/>
                <a:latin typeface="Calibri" panose="020F0502020204030204" pitchFamily="34" charset="0"/>
                <a:ea typeface="Calibri" panose="020F0502020204030204" pitchFamily="34" charset="0"/>
                <a:cs typeface="Calibri" panose="020F0502020204030204" pitchFamily="34" charset="0"/>
              </a:rPr>
              <a:t>Je supervisor meldt de supervisie aan in het systeem van RTGS en zorgt dat daar de presentie wordt doorgegeven. </a:t>
            </a:r>
          </a:p>
          <a:p>
            <a:pPr marL="171450" indent="-171450">
              <a:lnSpc>
                <a:spcPct val="107000"/>
              </a:lnSpc>
              <a:buFontTx/>
              <a:buChar char="-"/>
            </a:pPr>
            <a:r>
              <a:rPr lang="nl-NL" sz="1100" dirty="0">
                <a:effectLst/>
                <a:latin typeface="Calibri" panose="020F0502020204030204" pitchFamily="34" charset="0"/>
                <a:ea typeface="Calibri" panose="020F0502020204030204" pitchFamily="34" charset="0"/>
                <a:cs typeface="Calibri" panose="020F0502020204030204" pitchFamily="34" charset="0"/>
              </a:rPr>
              <a:t>RTGS kent de nascholingsuren toe op basis van feitelijke contacturen en eventuele (onderbouwde) voorbereidingsuren.</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Tekstvak 23">
            <a:extLst>
              <a:ext uri="{FF2B5EF4-FFF2-40B4-BE49-F238E27FC236}">
                <a16:creationId xmlns:a16="http://schemas.microsoft.com/office/drawing/2014/main" id="{8D801F04-F6E2-2F01-48CC-69F273827FE5}"/>
              </a:ext>
            </a:extLst>
          </p:cNvPr>
          <p:cNvSpPr txBox="1"/>
          <p:nvPr/>
        </p:nvSpPr>
        <p:spPr>
          <a:xfrm>
            <a:off x="5226064" y="2883821"/>
            <a:ext cx="6676843" cy="1277273"/>
          </a:xfrm>
          <a:prstGeom prst="rect">
            <a:avLst/>
          </a:prstGeom>
          <a:noFill/>
          <a:ln>
            <a:solidFill>
              <a:schemeClr val="tx1"/>
            </a:solidFill>
          </a:ln>
        </p:spPr>
        <p:txBody>
          <a:bodyPr wrap="square" rtlCol="0">
            <a:spAutoFit/>
          </a:bodyPr>
          <a:lstStyle/>
          <a:p>
            <a:pPr marL="171450" indent="-171450">
              <a:buFontTx/>
              <a:buChar char="-"/>
            </a:pPr>
            <a:r>
              <a:rPr lang="nl-NL" sz="1100" dirty="0"/>
              <a:t>Je volgt begeleide intervisie met een door RTGS erkende </a:t>
            </a:r>
            <a:r>
              <a:rPr lang="nl-NL" sz="1100" dirty="0" err="1"/>
              <a:t>intervisor</a:t>
            </a:r>
            <a:r>
              <a:rPr lang="nl-NL" sz="1100" dirty="0"/>
              <a:t>. Een overzicht van </a:t>
            </a:r>
            <a:r>
              <a:rPr lang="nl-NL" sz="1100" dirty="0" err="1"/>
              <a:t>intervisoren</a:t>
            </a:r>
            <a:r>
              <a:rPr lang="nl-NL" sz="1100" dirty="0"/>
              <a:t> vind je op onze </a:t>
            </a:r>
            <a:r>
              <a:rPr lang="nl-NL" sz="1100" dirty="0">
                <a:hlinkClick r:id="rId5"/>
              </a:rPr>
              <a:t>website</a:t>
            </a:r>
            <a:r>
              <a:rPr lang="nl-NL" sz="1100" dirty="0"/>
              <a:t>.</a:t>
            </a:r>
          </a:p>
          <a:p>
            <a:pPr marL="171450" indent="-171450">
              <a:buFontTx/>
              <a:buChar char="-"/>
            </a:pPr>
            <a:r>
              <a:rPr lang="nl-NL" sz="1100" dirty="0"/>
              <a:t>Je maakt zelf met de </a:t>
            </a:r>
            <a:r>
              <a:rPr lang="nl-NL" sz="1100" dirty="0" err="1"/>
              <a:t>intervisor</a:t>
            </a:r>
            <a:r>
              <a:rPr lang="nl-NL" sz="1100" dirty="0"/>
              <a:t> afspraken over de randvoorwaarden.</a:t>
            </a:r>
          </a:p>
          <a:p>
            <a:pPr marL="171450" indent="-171450">
              <a:buFontTx/>
              <a:buChar char="-"/>
            </a:pPr>
            <a:r>
              <a:rPr lang="nl-NL" sz="1100" dirty="0"/>
              <a:t>De </a:t>
            </a:r>
            <a:r>
              <a:rPr lang="nl-NL" sz="1100" dirty="0" err="1"/>
              <a:t>intervisor</a:t>
            </a:r>
            <a:r>
              <a:rPr lang="nl-NL" sz="1100" dirty="0"/>
              <a:t> meldt de intervisie aan in het systeem van RTGS en zorgt dat daar de presentie wordt doorgegeven. </a:t>
            </a:r>
          </a:p>
          <a:p>
            <a:pPr marL="171450" indent="-171450">
              <a:buFontTx/>
              <a:buChar char="-"/>
            </a:pPr>
            <a:r>
              <a:rPr lang="nl-NL" sz="1100" dirty="0"/>
              <a:t>RTGS kent de nascholingsuren toe op basis van feitelijke contacturen en eventuele (onderbouwde) voorbereidingsuren.</a:t>
            </a:r>
          </a:p>
        </p:txBody>
      </p:sp>
      <p:sp>
        <p:nvSpPr>
          <p:cNvPr id="25" name="Tekstvak 24">
            <a:extLst>
              <a:ext uri="{FF2B5EF4-FFF2-40B4-BE49-F238E27FC236}">
                <a16:creationId xmlns:a16="http://schemas.microsoft.com/office/drawing/2014/main" id="{C820023A-5B32-5E5C-9235-189B3F84261A}"/>
              </a:ext>
            </a:extLst>
          </p:cNvPr>
          <p:cNvSpPr txBox="1"/>
          <p:nvPr/>
        </p:nvSpPr>
        <p:spPr>
          <a:xfrm>
            <a:off x="5226064" y="4369307"/>
            <a:ext cx="6676843" cy="1615827"/>
          </a:xfrm>
          <a:prstGeom prst="rect">
            <a:avLst/>
          </a:prstGeom>
          <a:noFill/>
          <a:ln>
            <a:solidFill>
              <a:schemeClr val="tx1"/>
            </a:solidFill>
          </a:ln>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Je volgt een </a:t>
            </a:r>
            <a:r>
              <a:rPr kumimoji="0" lang="nl-NL" sz="1100" b="0" i="0" u="none" strike="noStrike" kern="1200" cap="none" spc="0" normalizeH="0" baseline="0" noProof="0" dirty="0" err="1">
                <a:ln>
                  <a:noFill/>
                </a:ln>
                <a:solidFill>
                  <a:prstClr val="black"/>
                </a:solidFill>
                <a:effectLst/>
                <a:uLnTx/>
                <a:uFillTx/>
                <a:latin typeface="Calibri" panose="020F0502020204030204"/>
                <a:ea typeface="+mn-ea"/>
                <a:cs typeface="+mn-cs"/>
              </a:rPr>
              <a:t>coachingstraject</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 bij een door RTGS erkende coach. Een overzicht van coaches vind je op onze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hlinkClick r:id="rId6"/>
              </a:rPr>
              <a:t>website</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l-NL" sz="1100" dirty="0">
                <a:solidFill>
                  <a:prstClr val="black"/>
                </a:solidFill>
                <a:latin typeface="Calibri" panose="020F0502020204030204"/>
              </a:rPr>
              <a:t>De coaching is gericht op de beroepspraktijk en heeft betrekking op één of meerdere competenties.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Er wordt een persoonlijk leerdoel en een plan van aanpak geformuleerd bij ieder </a:t>
            </a:r>
            <a:r>
              <a:rPr kumimoji="0" lang="nl-NL" sz="1100" b="0" i="0" u="none" strike="noStrike" kern="1200" cap="none" spc="0" normalizeH="0" baseline="0" noProof="0" dirty="0" err="1">
                <a:ln>
                  <a:noFill/>
                </a:ln>
                <a:solidFill>
                  <a:prstClr val="black"/>
                </a:solidFill>
                <a:effectLst/>
                <a:uLnTx/>
                <a:uFillTx/>
                <a:latin typeface="Calibri" panose="020F0502020204030204"/>
                <a:ea typeface="+mn-ea"/>
                <a:cs typeface="+mn-cs"/>
              </a:rPr>
              <a:t>coachingstraject</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Je maakt zelf met de coach afspraken over het traject en de daarbij behorende randvoorwaarden.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De coach meldt de coaching aan in het systeem van RTGS en zorgt dat daar een plan van aanpak wordt aangeleverd.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RTGS kent de nascholingsuren toe na afloop van het traject en op basis van feitelijke contacturen en eventuele (onderbouwde) voorbereidingsuren.</a:t>
            </a:r>
          </a:p>
        </p:txBody>
      </p:sp>
      <p:cxnSp>
        <p:nvCxnSpPr>
          <p:cNvPr id="29" name="Verbindingslijn: gebogen 28">
            <a:extLst>
              <a:ext uri="{FF2B5EF4-FFF2-40B4-BE49-F238E27FC236}">
                <a16:creationId xmlns:a16="http://schemas.microsoft.com/office/drawing/2014/main" id="{9C1E7D9A-52D7-A3A9-1B18-B03F7377C878}"/>
              </a:ext>
            </a:extLst>
          </p:cNvPr>
          <p:cNvCxnSpPr>
            <a:cxnSpLocks/>
            <a:stCxn id="13" idx="2"/>
            <a:endCxn id="8" idx="0"/>
          </p:cNvCxnSpPr>
          <p:nvPr/>
        </p:nvCxnSpPr>
        <p:spPr>
          <a:xfrm rot="5400000">
            <a:off x="3550493" y="229856"/>
            <a:ext cx="837246" cy="2513896"/>
          </a:xfrm>
          <a:prstGeom prst="bentConnector3">
            <a:avLst>
              <a:gd name="adj1" fmla="val 25272"/>
            </a:avLst>
          </a:prstGeom>
          <a:ln>
            <a:tailEnd type="triangle"/>
          </a:ln>
        </p:spPr>
        <p:style>
          <a:lnRef idx="1">
            <a:schemeClr val="dk1"/>
          </a:lnRef>
          <a:fillRef idx="0">
            <a:schemeClr val="dk1"/>
          </a:fillRef>
          <a:effectRef idx="0">
            <a:schemeClr val="dk1"/>
          </a:effectRef>
          <a:fontRef idx="minor">
            <a:schemeClr val="tx1"/>
          </a:fontRef>
        </p:style>
      </p:cxnSp>
      <p:cxnSp>
        <p:nvCxnSpPr>
          <p:cNvPr id="37" name="Rechte verbindingslijn met pijl 36">
            <a:extLst>
              <a:ext uri="{FF2B5EF4-FFF2-40B4-BE49-F238E27FC236}">
                <a16:creationId xmlns:a16="http://schemas.microsoft.com/office/drawing/2014/main" id="{97D13545-840E-2C3A-05FE-4DA0A0B7FF18}"/>
              </a:ext>
            </a:extLst>
          </p:cNvPr>
          <p:cNvCxnSpPr>
            <a:cxnSpLocks/>
            <a:stCxn id="8" idx="3"/>
            <a:endCxn id="23" idx="1"/>
          </p:cNvCxnSpPr>
          <p:nvPr/>
        </p:nvCxnSpPr>
        <p:spPr>
          <a:xfrm>
            <a:off x="4478738" y="2038156"/>
            <a:ext cx="724678"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Rechte verbindingslijn met pijl 38">
            <a:extLst>
              <a:ext uri="{FF2B5EF4-FFF2-40B4-BE49-F238E27FC236}">
                <a16:creationId xmlns:a16="http://schemas.microsoft.com/office/drawing/2014/main" id="{B22A04C3-67EB-C844-CD83-D6BE77BF51DF}"/>
              </a:ext>
            </a:extLst>
          </p:cNvPr>
          <p:cNvCxnSpPr>
            <a:stCxn id="9" idx="3"/>
            <a:endCxn id="24" idx="1"/>
          </p:cNvCxnSpPr>
          <p:nvPr/>
        </p:nvCxnSpPr>
        <p:spPr>
          <a:xfrm>
            <a:off x="4456117" y="3519557"/>
            <a:ext cx="769947" cy="29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1" name="Rechte verbindingslijn met pijl 40">
            <a:extLst>
              <a:ext uri="{FF2B5EF4-FFF2-40B4-BE49-F238E27FC236}">
                <a16:creationId xmlns:a16="http://schemas.microsoft.com/office/drawing/2014/main" id="{D08FABED-364D-4E75-097C-FC1A5EE9F699}"/>
              </a:ext>
            </a:extLst>
          </p:cNvPr>
          <p:cNvCxnSpPr>
            <a:stCxn id="11" idx="3"/>
            <a:endCxn id="25" idx="1"/>
          </p:cNvCxnSpPr>
          <p:nvPr/>
        </p:nvCxnSpPr>
        <p:spPr>
          <a:xfrm>
            <a:off x="4478738" y="5177220"/>
            <a:ext cx="747326"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4" name="Tekstvak 63">
            <a:extLst>
              <a:ext uri="{FF2B5EF4-FFF2-40B4-BE49-F238E27FC236}">
                <a16:creationId xmlns:a16="http://schemas.microsoft.com/office/drawing/2014/main" id="{EC09EF23-089D-C90F-D10E-491D2423DF40}"/>
              </a:ext>
            </a:extLst>
          </p:cNvPr>
          <p:cNvSpPr txBox="1"/>
          <p:nvPr/>
        </p:nvSpPr>
        <p:spPr>
          <a:xfrm>
            <a:off x="4647768" y="4920496"/>
            <a:ext cx="409266" cy="261610"/>
          </a:xfrm>
          <a:prstGeom prst="rect">
            <a:avLst/>
          </a:prstGeom>
          <a:noFill/>
        </p:spPr>
        <p:txBody>
          <a:bodyPr wrap="square" rtlCol="0">
            <a:spAutoFit/>
          </a:bodyPr>
          <a:lstStyle/>
          <a:p>
            <a:r>
              <a:rPr lang="nl-NL" sz="1100" dirty="0"/>
              <a:t>Ja</a:t>
            </a:r>
          </a:p>
        </p:txBody>
      </p:sp>
      <p:sp>
        <p:nvSpPr>
          <p:cNvPr id="69" name="Tekstvak 68">
            <a:extLst>
              <a:ext uri="{FF2B5EF4-FFF2-40B4-BE49-F238E27FC236}">
                <a16:creationId xmlns:a16="http://schemas.microsoft.com/office/drawing/2014/main" id="{0FCF163F-33C5-1EEC-63E1-BEA88EC4BAD5}"/>
              </a:ext>
            </a:extLst>
          </p:cNvPr>
          <p:cNvSpPr txBox="1"/>
          <p:nvPr/>
        </p:nvSpPr>
        <p:spPr>
          <a:xfrm>
            <a:off x="4647768" y="3265771"/>
            <a:ext cx="409266" cy="261610"/>
          </a:xfrm>
          <a:prstGeom prst="rect">
            <a:avLst/>
          </a:prstGeom>
          <a:noFill/>
        </p:spPr>
        <p:txBody>
          <a:bodyPr wrap="square" rtlCol="0">
            <a:spAutoFit/>
          </a:bodyPr>
          <a:lstStyle/>
          <a:p>
            <a:r>
              <a:rPr lang="nl-NL" sz="1100" dirty="0"/>
              <a:t>Ja</a:t>
            </a:r>
          </a:p>
        </p:txBody>
      </p:sp>
      <p:sp>
        <p:nvSpPr>
          <p:cNvPr id="70" name="Tekstvak 69">
            <a:extLst>
              <a:ext uri="{FF2B5EF4-FFF2-40B4-BE49-F238E27FC236}">
                <a16:creationId xmlns:a16="http://schemas.microsoft.com/office/drawing/2014/main" id="{3F46F47C-1C98-B2AF-7451-7422F1CC2BCD}"/>
              </a:ext>
            </a:extLst>
          </p:cNvPr>
          <p:cNvSpPr txBox="1"/>
          <p:nvPr/>
        </p:nvSpPr>
        <p:spPr>
          <a:xfrm>
            <a:off x="4647768" y="1761748"/>
            <a:ext cx="409266" cy="261610"/>
          </a:xfrm>
          <a:prstGeom prst="rect">
            <a:avLst/>
          </a:prstGeom>
          <a:noFill/>
        </p:spPr>
        <p:txBody>
          <a:bodyPr wrap="square" rtlCol="0">
            <a:spAutoFit/>
          </a:bodyPr>
          <a:lstStyle/>
          <a:p>
            <a:r>
              <a:rPr lang="nl-NL" sz="1100" dirty="0"/>
              <a:t>Ja</a:t>
            </a:r>
          </a:p>
        </p:txBody>
      </p:sp>
    </p:spTree>
    <p:extLst>
      <p:ext uri="{BB962C8B-B14F-4D97-AF65-F5344CB8AC3E}">
        <p14:creationId xmlns:p14="http://schemas.microsoft.com/office/powerpoint/2010/main" val="164401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2">
            <a:extLst>
              <a:ext uri="{FF2B5EF4-FFF2-40B4-BE49-F238E27FC236}">
                <a16:creationId xmlns:a16="http://schemas.microsoft.com/office/drawing/2014/main" id="{5FA7AA06-C139-BE17-589B-12C805F89D16}"/>
              </a:ext>
            </a:extLst>
          </p:cNvPr>
          <p:cNvSpPr txBox="1">
            <a:spLocks noChangeArrowheads="1"/>
          </p:cNvSpPr>
          <p:nvPr/>
        </p:nvSpPr>
        <p:spPr bwMode="auto">
          <a:xfrm>
            <a:off x="179529" y="1740580"/>
            <a:ext cx="3533140" cy="26545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Wil je uren aanvragen voor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Persoonlijke reflectie’?</a:t>
            </a:r>
          </a:p>
        </p:txBody>
      </p:sp>
      <p:sp>
        <p:nvSpPr>
          <p:cNvPr id="5" name="Tekstvak 2">
            <a:extLst>
              <a:ext uri="{FF2B5EF4-FFF2-40B4-BE49-F238E27FC236}">
                <a16:creationId xmlns:a16="http://schemas.microsoft.com/office/drawing/2014/main" id="{1D876258-A339-F3B1-9279-59D64A391A52}"/>
              </a:ext>
            </a:extLst>
          </p:cNvPr>
          <p:cNvSpPr txBox="1">
            <a:spLocks noChangeArrowheads="1"/>
          </p:cNvSpPr>
          <p:nvPr/>
        </p:nvSpPr>
        <p:spPr bwMode="auto">
          <a:xfrm>
            <a:off x="174825" y="2901402"/>
            <a:ext cx="3533140" cy="26545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Wil je uren aanvragen voor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Mentorschap</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6" name="Tekstvak 2">
            <a:extLst>
              <a:ext uri="{FF2B5EF4-FFF2-40B4-BE49-F238E27FC236}">
                <a16:creationId xmlns:a16="http://schemas.microsoft.com/office/drawing/2014/main" id="{692BF395-5EA9-01F2-26D9-443237C54316}"/>
              </a:ext>
            </a:extLst>
          </p:cNvPr>
          <p:cNvSpPr txBox="1">
            <a:spLocks noChangeArrowheads="1"/>
          </p:cNvSpPr>
          <p:nvPr/>
        </p:nvSpPr>
        <p:spPr bwMode="auto">
          <a:xfrm>
            <a:off x="174825" y="4309625"/>
            <a:ext cx="3533140" cy="26545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Wil je uren aanvragen voor een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Literatuurstudie</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14" name="Tekstvak 13">
            <a:extLst>
              <a:ext uri="{FF2B5EF4-FFF2-40B4-BE49-F238E27FC236}">
                <a16:creationId xmlns:a16="http://schemas.microsoft.com/office/drawing/2014/main" id="{3F9B8BBA-94EE-D60B-913F-5418B5EDBD0B}"/>
              </a:ext>
            </a:extLst>
          </p:cNvPr>
          <p:cNvSpPr txBox="1"/>
          <p:nvPr/>
        </p:nvSpPr>
        <p:spPr>
          <a:xfrm>
            <a:off x="1906767" y="2259497"/>
            <a:ext cx="724678" cy="261610"/>
          </a:xfrm>
          <a:prstGeom prst="rect">
            <a:avLst/>
          </a:prstGeom>
          <a:noFill/>
        </p:spPr>
        <p:txBody>
          <a:bodyPr wrap="square" rtlCol="0">
            <a:spAutoFit/>
          </a:bodyPr>
          <a:lstStyle/>
          <a:p>
            <a:r>
              <a:rPr lang="nl-NL" sz="1100" dirty="0"/>
              <a:t>Nee</a:t>
            </a:r>
          </a:p>
        </p:txBody>
      </p:sp>
      <p:sp>
        <p:nvSpPr>
          <p:cNvPr id="16" name="Tekstvak 15">
            <a:extLst>
              <a:ext uri="{FF2B5EF4-FFF2-40B4-BE49-F238E27FC236}">
                <a16:creationId xmlns:a16="http://schemas.microsoft.com/office/drawing/2014/main" id="{F2591289-FAA4-D5E0-7697-11BBA05EBBDF}"/>
              </a:ext>
            </a:extLst>
          </p:cNvPr>
          <p:cNvSpPr txBox="1"/>
          <p:nvPr/>
        </p:nvSpPr>
        <p:spPr>
          <a:xfrm>
            <a:off x="1925273" y="3615112"/>
            <a:ext cx="724678" cy="261610"/>
          </a:xfrm>
          <a:prstGeom prst="rect">
            <a:avLst/>
          </a:prstGeom>
          <a:noFill/>
        </p:spPr>
        <p:txBody>
          <a:bodyPr wrap="square" rtlCol="0">
            <a:spAutoFit/>
          </a:bodyPr>
          <a:lstStyle/>
          <a:p>
            <a:r>
              <a:rPr lang="nl-NL" sz="1100" dirty="0"/>
              <a:t>Nee</a:t>
            </a:r>
          </a:p>
        </p:txBody>
      </p:sp>
      <p:cxnSp>
        <p:nvCxnSpPr>
          <p:cNvPr id="21" name="Rechte verbindingslijn met pijl 20">
            <a:extLst>
              <a:ext uri="{FF2B5EF4-FFF2-40B4-BE49-F238E27FC236}">
                <a16:creationId xmlns:a16="http://schemas.microsoft.com/office/drawing/2014/main" id="{1E7BE0FB-98FC-90DE-55E3-7A443E43B9C0}"/>
              </a:ext>
            </a:extLst>
          </p:cNvPr>
          <p:cNvCxnSpPr>
            <a:stCxn id="4" idx="2"/>
            <a:endCxn id="5" idx="0"/>
          </p:cNvCxnSpPr>
          <p:nvPr/>
        </p:nvCxnSpPr>
        <p:spPr>
          <a:xfrm flipH="1">
            <a:off x="1941395" y="2006037"/>
            <a:ext cx="4704" cy="8953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Rechte verbindingslijn met pijl 22">
            <a:extLst>
              <a:ext uri="{FF2B5EF4-FFF2-40B4-BE49-F238E27FC236}">
                <a16:creationId xmlns:a16="http://schemas.microsoft.com/office/drawing/2014/main" id="{6586CDBA-41C5-7C81-9D37-FF2C95B8CDDA}"/>
              </a:ext>
            </a:extLst>
          </p:cNvPr>
          <p:cNvCxnSpPr>
            <a:stCxn id="5" idx="2"/>
            <a:endCxn id="6" idx="0"/>
          </p:cNvCxnSpPr>
          <p:nvPr/>
        </p:nvCxnSpPr>
        <p:spPr>
          <a:xfrm>
            <a:off x="1941395" y="3166859"/>
            <a:ext cx="0" cy="11427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5" name="Tekstvak 54">
            <a:extLst>
              <a:ext uri="{FF2B5EF4-FFF2-40B4-BE49-F238E27FC236}">
                <a16:creationId xmlns:a16="http://schemas.microsoft.com/office/drawing/2014/main" id="{C477055E-DD72-53B4-384B-71B26062B85F}"/>
              </a:ext>
            </a:extLst>
          </p:cNvPr>
          <p:cNvSpPr txBox="1"/>
          <p:nvPr/>
        </p:nvSpPr>
        <p:spPr>
          <a:xfrm>
            <a:off x="4317367" y="1657866"/>
            <a:ext cx="7246714" cy="430887"/>
          </a:xfrm>
          <a:prstGeom prst="rect">
            <a:avLst/>
          </a:prstGeom>
          <a:noFill/>
          <a:ln>
            <a:solidFill>
              <a:schemeClr val="tx1"/>
            </a:solidFill>
          </a:ln>
        </p:spPr>
        <p:txBody>
          <a:bodyPr wrap="square" rtlCol="0">
            <a:spAutoFit/>
          </a:bodyPr>
          <a:lstStyle/>
          <a:p>
            <a:pPr marL="171450" indent="-171450">
              <a:buFontTx/>
              <a:buChar char="-"/>
            </a:pPr>
            <a:r>
              <a:rPr lang="nl-NL" sz="1100" dirty="0"/>
              <a:t>Om voor uren in aanmerking te komen dien je een verslag in volgens het format </a:t>
            </a:r>
            <a:r>
              <a:rPr lang="nl-NL" sz="1100" dirty="0">
                <a:hlinkClick r:id="rId2"/>
              </a:rPr>
              <a:t>‘</a:t>
            </a:r>
            <a:r>
              <a:rPr lang="nl-NL" sz="1100" dirty="0">
                <a:hlinkClick r:id="rId3"/>
              </a:rPr>
              <a:t>2.1. Persoonlijke reflectie</a:t>
            </a:r>
            <a:r>
              <a:rPr lang="nl-NL" sz="1100" dirty="0">
                <a:hlinkClick r:id="rId2"/>
              </a:rPr>
              <a:t>’. </a:t>
            </a:r>
            <a:endParaRPr lang="nl-NL" sz="1100" dirty="0"/>
          </a:p>
          <a:p>
            <a:pPr marL="171450" indent="-171450">
              <a:buFontTx/>
              <a:buChar char="-"/>
            </a:pPr>
            <a:r>
              <a:rPr lang="nl-NL" sz="1100" dirty="0"/>
              <a:t>Per ingeleverd verslag (volgens format) worden 2 nascholingsuren toegekend.</a:t>
            </a:r>
          </a:p>
        </p:txBody>
      </p:sp>
      <p:cxnSp>
        <p:nvCxnSpPr>
          <p:cNvPr id="62" name="Rechte verbindingslijn met pijl 61">
            <a:extLst>
              <a:ext uri="{FF2B5EF4-FFF2-40B4-BE49-F238E27FC236}">
                <a16:creationId xmlns:a16="http://schemas.microsoft.com/office/drawing/2014/main" id="{8A5C1508-FD77-07E9-C61D-D9CD87F1ACC9}"/>
              </a:ext>
            </a:extLst>
          </p:cNvPr>
          <p:cNvCxnSpPr>
            <a:cxnSpLocks/>
            <a:stCxn id="4" idx="3"/>
            <a:endCxn id="55" idx="1"/>
          </p:cNvCxnSpPr>
          <p:nvPr/>
        </p:nvCxnSpPr>
        <p:spPr>
          <a:xfrm>
            <a:off x="3712669" y="1873309"/>
            <a:ext cx="604698"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8" name="Tekstvak 67">
            <a:extLst>
              <a:ext uri="{FF2B5EF4-FFF2-40B4-BE49-F238E27FC236}">
                <a16:creationId xmlns:a16="http://schemas.microsoft.com/office/drawing/2014/main" id="{88471A3D-77E0-52CF-0D85-279158D7989B}"/>
              </a:ext>
            </a:extLst>
          </p:cNvPr>
          <p:cNvSpPr txBox="1"/>
          <p:nvPr/>
        </p:nvSpPr>
        <p:spPr>
          <a:xfrm>
            <a:off x="3780204" y="580403"/>
            <a:ext cx="447675" cy="261610"/>
          </a:xfrm>
          <a:prstGeom prst="rect">
            <a:avLst/>
          </a:prstGeom>
          <a:noFill/>
        </p:spPr>
        <p:txBody>
          <a:bodyPr wrap="square" rtlCol="0">
            <a:spAutoFit/>
          </a:bodyPr>
          <a:lstStyle/>
          <a:p>
            <a:r>
              <a:rPr lang="nl-NL" sz="1100" dirty="0"/>
              <a:t>Ja</a:t>
            </a:r>
          </a:p>
        </p:txBody>
      </p:sp>
      <p:sp>
        <p:nvSpPr>
          <p:cNvPr id="8" name="Tekstvak 7">
            <a:extLst>
              <a:ext uri="{FF2B5EF4-FFF2-40B4-BE49-F238E27FC236}">
                <a16:creationId xmlns:a16="http://schemas.microsoft.com/office/drawing/2014/main" id="{E86EC08E-8AF5-A665-3522-A427DFC13091}"/>
              </a:ext>
            </a:extLst>
          </p:cNvPr>
          <p:cNvSpPr txBox="1"/>
          <p:nvPr/>
        </p:nvSpPr>
        <p:spPr>
          <a:xfrm>
            <a:off x="707366" y="5783620"/>
            <a:ext cx="10998792" cy="846386"/>
          </a:xfrm>
          <a:prstGeom prst="rect">
            <a:avLst/>
          </a:prstGeom>
          <a:noFill/>
          <a:ln>
            <a:solidFill>
              <a:schemeClr val="tx1"/>
            </a:solidFill>
          </a:ln>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Calibri" panose="020F0502020204030204"/>
                <a:ea typeface="+mn-ea"/>
                <a:cs typeface="+mn-cs"/>
              </a:rPr>
              <a:t>Hoe aan te vragen?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Ga naar de pagina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https://www.stichtingrtgs.nl/ik-ben-tolk/mijn-deskundigheidsbevorderende-activiteiten</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 en log in. Via het tabblad ‘overige activiteiten’ voeg je een activiteit toe. Je volgt daar de stappen en vult alle informatie in.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RTGS stuurt je een bericht als de uren toegekend zijn, er aanvullende informatie nodig is óf de aanvraag afgekeurd wordt.</a:t>
            </a:r>
          </a:p>
        </p:txBody>
      </p:sp>
      <p:sp>
        <p:nvSpPr>
          <p:cNvPr id="12" name="Tekstvak 11">
            <a:extLst>
              <a:ext uri="{FF2B5EF4-FFF2-40B4-BE49-F238E27FC236}">
                <a16:creationId xmlns:a16="http://schemas.microsoft.com/office/drawing/2014/main" id="{FA0F1147-6551-D6AA-CB9B-36398B12C082}"/>
              </a:ext>
            </a:extLst>
          </p:cNvPr>
          <p:cNvSpPr txBox="1"/>
          <p:nvPr/>
        </p:nvSpPr>
        <p:spPr>
          <a:xfrm>
            <a:off x="114300" y="124054"/>
            <a:ext cx="4793602" cy="369332"/>
          </a:xfrm>
          <a:prstGeom prst="rect">
            <a:avLst/>
          </a:prstGeom>
          <a:noFill/>
        </p:spPr>
        <p:txBody>
          <a:bodyPr wrap="square" rtlCol="0">
            <a:spAutoFit/>
          </a:bodyPr>
          <a:lstStyle/>
          <a:p>
            <a:r>
              <a:rPr lang="nl-NL" dirty="0"/>
              <a:t>Categorie 2 Overige activiteiten (pagina 1 van 3)</a:t>
            </a:r>
          </a:p>
        </p:txBody>
      </p:sp>
      <p:sp>
        <p:nvSpPr>
          <p:cNvPr id="31" name="Tekstvak 30">
            <a:extLst>
              <a:ext uri="{FF2B5EF4-FFF2-40B4-BE49-F238E27FC236}">
                <a16:creationId xmlns:a16="http://schemas.microsoft.com/office/drawing/2014/main" id="{97E22444-5829-8CD3-0C1E-61948CA64EB3}"/>
              </a:ext>
            </a:extLst>
          </p:cNvPr>
          <p:cNvSpPr txBox="1"/>
          <p:nvPr/>
        </p:nvSpPr>
        <p:spPr>
          <a:xfrm>
            <a:off x="4322068" y="2563579"/>
            <a:ext cx="7246717" cy="938719"/>
          </a:xfrm>
          <a:prstGeom prst="rect">
            <a:avLst/>
          </a:prstGeom>
          <a:noFill/>
          <a:ln>
            <a:solidFill>
              <a:schemeClr val="tx1"/>
            </a:solidFill>
          </a:ln>
        </p:spPr>
        <p:txBody>
          <a:bodyPr wrap="square" rtlCol="0">
            <a:spAutoFit/>
          </a:bodyPr>
          <a:lstStyle/>
          <a:p>
            <a:pPr marL="171450" indent="-171450">
              <a:buFontTx/>
              <a:buChar char="-"/>
            </a:pPr>
            <a:r>
              <a:rPr lang="nl-NL" sz="1100" dirty="0"/>
              <a:t>Alleen stagebegeleiding waarbij de student zelf een stukje tolkt en gecoacht worden door een diplomeerde tolk komen voor uren in aanmerking. </a:t>
            </a:r>
          </a:p>
          <a:p>
            <a:pPr marL="171450" indent="-171450">
              <a:buFontTx/>
              <a:buChar char="-"/>
            </a:pPr>
            <a:r>
              <a:rPr lang="nl-NL" sz="1100" dirty="0"/>
              <a:t>Per 10 begeleidingsmomenten schrijf je een verslag volgens het format </a:t>
            </a:r>
            <a:r>
              <a:rPr lang="nl-NL" sz="1100" dirty="0">
                <a:hlinkClick r:id="rId5"/>
              </a:rPr>
              <a:t>‘2.2. Mentorschap’. </a:t>
            </a:r>
            <a:r>
              <a:rPr lang="nl-NL" sz="1100" dirty="0"/>
              <a:t>Dit verslag stuur je naar de stagebegeleider.</a:t>
            </a:r>
            <a:r>
              <a:rPr lang="nl-NL" sz="1100" dirty="0">
                <a:effectLst/>
                <a:latin typeface="Calibri" panose="020F0502020204030204" pitchFamily="34" charset="0"/>
                <a:ea typeface="Times New Roman" panose="02020603050405020304" pitchFamily="18" charset="0"/>
                <a:cs typeface="Calibri" panose="020F0502020204030204" pitchFamily="34" charset="0"/>
              </a:rPr>
              <a:t> </a:t>
            </a:r>
            <a:r>
              <a:rPr lang="nl-NL" sz="1100" dirty="0"/>
              <a:t>Je stuurt het verslag en een ondertekend overzicht van de data en tijden in.</a:t>
            </a:r>
          </a:p>
          <a:p>
            <a:pPr marL="171450" indent="-171450">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Per 10 begeleidingsopdrachten (los van het aantal uren) én reflectieverslag worden 2 nascholingsuren toegekend.</a:t>
            </a:r>
            <a:endParaRPr lang="nl-NL" sz="1100" dirty="0"/>
          </a:p>
        </p:txBody>
      </p:sp>
      <p:sp>
        <p:nvSpPr>
          <p:cNvPr id="2" name="Tekstvak 1">
            <a:extLst>
              <a:ext uri="{FF2B5EF4-FFF2-40B4-BE49-F238E27FC236}">
                <a16:creationId xmlns:a16="http://schemas.microsoft.com/office/drawing/2014/main" id="{294B0EEB-286E-7725-7549-6571046F1772}"/>
              </a:ext>
            </a:extLst>
          </p:cNvPr>
          <p:cNvSpPr txBox="1"/>
          <p:nvPr/>
        </p:nvSpPr>
        <p:spPr>
          <a:xfrm>
            <a:off x="4317364" y="3956692"/>
            <a:ext cx="7246717" cy="990015"/>
          </a:xfrm>
          <a:prstGeom prst="rect">
            <a:avLst/>
          </a:prstGeom>
          <a:noFill/>
          <a:ln>
            <a:solidFill>
              <a:schemeClr val="tx1"/>
            </a:solidFill>
          </a:ln>
        </p:spPr>
        <p:txBody>
          <a:bodyPr wrap="square" rtlCol="0">
            <a:spAutoFit/>
          </a:bodyPr>
          <a:lstStyle/>
          <a:p>
            <a:pPr marL="171450" indent="-171450">
              <a:lnSpc>
                <a:spcPct val="107000"/>
              </a:lnSpc>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Je leest minimaal 2 wetenschappelijke, </a:t>
            </a:r>
            <a:r>
              <a:rPr lang="nl-NL" sz="1100" dirty="0" err="1">
                <a:effectLst/>
                <a:latin typeface="Calibri" panose="020F0502020204030204" pitchFamily="34" charset="0"/>
                <a:ea typeface="Times New Roman" panose="02020603050405020304" pitchFamily="18" charset="0"/>
                <a:cs typeface="Calibri" panose="020F0502020204030204" pitchFamily="34" charset="0"/>
              </a:rPr>
              <a:t>vakgerelateerde</a:t>
            </a:r>
            <a:r>
              <a:rPr lang="nl-NL" sz="1100" dirty="0">
                <a:effectLst/>
                <a:latin typeface="Calibri" panose="020F0502020204030204" pitchFamily="34" charset="0"/>
                <a:ea typeface="Times New Roman" panose="02020603050405020304" pitchFamily="18" charset="0"/>
                <a:cs typeface="Calibri" panose="020F0502020204030204" pitchFamily="34" charset="0"/>
              </a:rPr>
              <a:t>, artikelen die betrekking hebben op één en hetzelfde onderwerp.</a:t>
            </a:r>
            <a:endParaRPr lang="nl-NL" sz="1100" dirty="0">
              <a:latin typeface="Calibri" panose="020F0502020204030204" pitchFamily="34" charset="0"/>
              <a:ea typeface="Times New Roman" panose="02020603050405020304" pitchFamily="18" charset="0"/>
              <a:cs typeface="Calibri" panose="020F0502020204030204" pitchFamily="34" charset="0"/>
            </a:endParaRPr>
          </a:p>
          <a:p>
            <a:pPr marL="171450" indent="-171450">
              <a:lnSpc>
                <a:spcPct val="107000"/>
              </a:lnSpc>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Artikelen zijn peer </a:t>
            </a:r>
            <a:r>
              <a:rPr lang="nl-NL" sz="1100" dirty="0" err="1">
                <a:effectLst/>
                <a:latin typeface="Calibri" panose="020F0502020204030204" pitchFamily="34" charset="0"/>
                <a:ea typeface="Times New Roman" panose="02020603050405020304" pitchFamily="18" charset="0"/>
                <a:cs typeface="Calibri" panose="020F0502020204030204" pitchFamily="34" charset="0"/>
              </a:rPr>
              <a:t>reviewed</a:t>
            </a:r>
            <a:r>
              <a:rPr lang="nl-NL" sz="1100" dirty="0">
                <a:effectLst/>
                <a:latin typeface="Calibri" panose="020F0502020204030204" pitchFamily="34" charset="0"/>
                <a:ea typeface="Times New Roman" panose="02020603050405020304" pitchFamily="18" charset="0"/>
                <a:cs typeface="Calibri" panose="020F0502020204030204" pitchFamily="34" charset="0"/>
              </a:rPr>
              <a:t> en </a:t>
            </a:r>
            <a:r>
              <a:rPr lang="nl-NL" sz="1100" dirty="0">
                <a:latin typeface="Calibri" panose="020F0502020204030204" pitchFamily="34" charset="0"/>
                <a:ea typeface="Times New Roman" panose="02020603050405020304" pitchFamily="18" charset="0"/>
                <a:cs typeface="Calibri" panose="020F0502020204030204" pitchFamily="34" charset="0"/>
              </a:rPr>
              <a:t>gepubliceerd in een wetenschappelijk (digitaal) tijdschrift.</a:t>
            </a:r>
          </a:p>
          <a:p>
            <a:pPr marL="171450" indent="-171450">
              <a:lnSpc>
                <a:spcPct val="107000"/>
              </a:lnSpc>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Je schrijft een analyse volgens het format </a:t>
            </a:r>
            <a:r>
              <a:rPr lang="nl-NL" sz="1100" dirty="0">
                <a:latin typeface="Calibri" panose="020F0502020204030204" pitchFamily="34" charset="0"/>
                <a:ea typeface="Times New Roman" panose="02020603050405020304" pitchFamily="18" charset="0"/>
                <a:cs typeface="Calibri" panose="020F0502020204030204" pitchFamily="34" charset="0"/>
                <a:hlinkClick r:id="rId6"/>
              </a:rPr>
              <a:t>‘</a:t>
            </a:r>
            <a:r>
              <a:rPr lang="nl-NL" sz="1100" dirty="0">
                <a:latin typeface="Calibri" panose="020F0502020204030204" pitchFamily="34" charset="0"/>
                <a:ea typeface="Times New Roman" panose="02020603050405020304" pitchFamily="18" charset="0"/>
                <a:cs typeface="Calibri" panose="020F0502020204030204" pitchFamily="34" charset="0"/>
                <a:hlinkClick r:id="rId7"/>
              </a:rPr>
              <a:t>2.3. Literatuurstudie</a:t>
            </a:r>
            <a:r>
              <a:rPr lang="nl-NL" sz="1100" dirty="0">
                <a:latin typeface="Calibri" panose="020F0502020204030204" pitchFamily="34" charset="0"/>
                <a:ea typeface="Times New Roman" panose="02020603050405020304" pitchFamily="18" charset="0"/>
                <a:cs typeface="Calibri" panose="020F0502020204030204" pitchFamily="34" charset="0"/>
                <a:hlinkClick r:id="rId8" action="ppaction://hlinkfile"/>
              </a:rPr>
              <a:t>’</a:t>
            </a:r>
            <a:r>
              <a:rPr lang="nl-NL" sz="1100" dirty="0">
                <a:latin typeface="Calibri" panose="020F0502020204030204" pitchFamily="34" charset="0"/>
                <a:ea typeface="Times New Roman" panose="02020603050405020304" pitchFamily="18" charset="0"/>
                <a:cs typeface="Calibri" panose="020F0502020204030204" pitchFamily="34" charset="0"/>
              </a:rPr>
              <a:t> </a:t>
            </a:r>
            <a:r>
              <a:rPr lang="nl-NL" sz="1100" dirty="0">
                <a:effectLst/>
                <a:latin typeface="Calibri" panose="020F0502020204030204" pitchFamily="34" charset="0"/>
                <a:ea typeface="Times New Roman" panose="02020603050405020304" pitchFamily="18" charset="0"/>
                <a:cs typeface="Calibri" panose="020F0502020204030204" pitchFamily="34" charset="0"/>
              </a:rPr>
              <a:t>en stuurt dit in samen met de gelezen artikelen.</a:t>
            </a:r>
          </a:p>
          <a:p>
            <a:pPr marL="171450" indent="-171450">
              <a:lnSpc>
                <a:spcPct val="107000"/>
              </a:lnSpc>
              <a:buFontTx/>
              <a:buChar char="-"/>
            </a:pPr>
            <a:r>
              <a:rPr lang="nl-NL" sz="1100" dirty="0">
                <a:latin typeface="Calibri" panose="020F0502020204030204" pitchFamily="34" charset="0"/>
                <a:ea typeface="Times New Roman" panose="02020603050405020304" pitchFamily="18" charset="0"/>
                <a:cs typeface="Calibri" panose="020F0502020204030204" pitchFamily="34" charset="0"/>
              </a:rPr>
              <a:t>Per 7 pagina’s inhoudelijke tekst Nederlandstalige literatuur krijg je 1 </a:t>
            </a:r>
            <a:r>
              <a:rPr lang="nl-NL" sz="1100" dirty="0" err="1">
                <a:latin typeface="Calibri" panose="020F0502020204030204" pitchFamily="34" charset="0"/>
                <a:ea typeface="Times New Roman" panose="02020603050405020304" pitchFamily="18" charset="0"/>
                <a:cs typeface="Calibri" panose="020F0502020204030204" pitchFamily="34" charset="0"/>
              </a:rPr>
              <a:t>nascholingsuur</a:t>
            </a:r>
            <a:r>
              <a:rPr lang="nl-NL" sz="1100" dirty="0">
                <a:latin typeface="Calibri" panose="020F0502020204030204" pitchFamily="34" charset="0"/>
                <a:ea typeface="Times New Roman" panose="02020603050405020304" pitchFamily="18" charset="0"/>
                <a:cs typeface="Calibri" panose="020F0502020204030204" pitchFamily="34" charset="0"/>
              </a:rPr>
              <a:t> en per 6 pagina’s inhoudelijke tekst Engelstalige literatuur krijg je 1 </a:t>
            </a:r>
            <a:r>
              <a:rPr lang="nl-NL" sz="1100" dirty="0" err="1">
                <a:latin typeface="Calibri" panose="020F0502020204030204" pitchFamily="34" charset="0"/>
                <a:ea typeface="Times New Roman" panose="02020603050405020304" pitchFamily="18" charset="0"/>
                <a:cs typeface="Calibri" panose="020F0502020204030204" pitchFamily="34" charset="0"/>
              </a:rPr>
              <a:t>nascholingsuur</a:t>
            </a:r>
            <a:r>
              <a:rPr lang="nl-NL" sz="1100" dirty="0">
                <a:latin typeface="Calibri" panose="020F0502020204030204" pitchFamily="34" charset="0"/>
                <a:ea typeface="Times New Roman" panose="02020603050405020304" pitchFamily="18" charset="0"/>
                <a:cs typeface="Calibri" panose="020F0502020204030204" pitchFamily="34" charset="0"/>
              </a:rPr>
              <a:t>. </a:t>
            </a:r>
            <a:endParaRPr lang="nl-NL" sz="11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0" name="Tekstvak 9">
            <a:extLst>
              <a:ext uri="{FF2B5EF4-FFF2-40B4-BE49-F238E27FC236}">
                <a16:creationId xmlns:a16="http://schemas.microsoft.com/office/drawing/2014/main" id="{3D30C028-85F2-9451-0920-580DCABF5232}"/>
              </a:ext>
            </a:extLst>
          </p:cNvPr>
          <p:cNvSpPr txBox="1"/>
          <p:nvPr/>
        </p:nvSpPr>
        <p:spPr>
          <a:xfrm>
            <a:off x="150062" y="680029"/>
            <a:ext cx="3533140" cy="261610"/>
          </a:xfrm>
          <a:prstGeom prst="rect">
            <a:avLst/>
          </a:prstGeom>
          <a:noFill/>
          <a:ln>
            <a:solidFill>
              <a:schemeClr val="tx1"/>
            </a:solidFill>
          </a:ln>
        </p:spPr>
        <p:txBody>
          <a:bodyPr wrap="square" rtlCol="0">
            <a:spAutoFit/>
          </a:bodyPr>
          <a:lstStyle/>
          <a:p>
            <a:r>
              <a:rPr lang="nl-NL" sz="1100" dirty="0"/>
              <a:t>Wil je uren aanvragen voor een activiteit in categorie 2? </a:t>
            </a:r>
          </a:p>
        </p:txBody>
      </p:sp>
      <p:cxnSp>
        <p:nvCxnSpPr>
          <p:cNvPr id="28" name="Rechte verbindingslijn met pijl 27">
            <a:extLst>
              <a:ext uri="{FF2B5EF4-FFF2-40B4-BE49-F238E27FC236}">
                <a16:creationId xmlns:a16="http://schemas.microsoft.com/office/drawing/2014/main" id="{E3995A8E-25C0-EC6D-7C2F-964B7CDA8510}"/>
              </a:ext>
            </a:extLst>
          </p:cNvPr>
          <p:cNvCxnSpPr>
            <a:cxnSpLocks/>
            <a:stCxn id="10" idx="3"/>
            <a:endCxn id="29" idx="1"/>
          </p:cNvCxnSpPr>
          <p:nvPr/>
        </p:nvCxnSpPr>
        <p:spPr>
          <a:xfrm flipV="1">
            <a:off x="3683202" y="807389"/>
            <a:ext cx="634162" cy="34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Tekstvak 28">
            <a:extLst>
              <a:ext uri="{FF2B5EF4-FFF2-40B4-BE49-F238E27FC236}">
                <a16:creationId xmlns:a16="http://schemas.microsoft.com/office/drawing/2014/main" id="{AA8448BD-860F-5455-4015-E11F6E942BFA}"/>
              </a:ext>
            </a:extLst>
          </p:cNvPr>
          <p:cNvSpPr txBox="1"/>
          <p:nvPr/>
        </p:nvSpPr>
        <p:spPr>
          <a:xfrm>
            <a:off x="4317364" y="507307"/>
            <a:ext cx="4380601" cy="600164"/>
          </a:xfrm>
          <a:prstGeom prst="rect">
            <a:avLst/>
          </a:prstGeom>
          <a:noFill/>
          <a:ln>
            <a:solidFill>
              <a:schemeClr val="tx1"/>
            </a:solidFill>
          </a:ln>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In </a:t>
            </a:r>
            <a:r>
              <a:rPr lang="nl-NL" sz="1100" dirty="0">
                <a:solidFill>
                  <a:prstClr val="black"/>
                </a:solidFill>
                <a:latin typeface="Calibri" panose="020F0502020204030204"/>
              </a:rPr>
              <a:t>het document </a:t>
            </a:r>
            <a:r>
              <a:rPr lang="nl-NL" sz="1100" dirty="0">
                <a:solidFill>
                  <a:prstClr val="black"/>
                </a:solidFill>
                <a:latin typeface="Calibri" panose="020F0502020204030204"/>
                <a:hlinkClick r:id="rId9"/>
              </a:rPr>
              <a:t>2.0 C</a:t>
            </a:r>
            <a:r>
              <a:rPr kumimoji="0" lang="nl-NL" sz="1100" b="0" i="0" u="none" strike="noStrike" kern="1200" cap="none" spc="0" normalizeH="0" baseline="0" noProof="0" dirty="0" err="1">
                <a:ln>
                  <a:noFill/>
                </a:ln>
                <a:solidFill>
                  <a:prstClr val="black"/>
                </a:solidFill>
                <a:effectLst/>
                <a:uLnTx/>
                <a:uFillTx/>
                <a:latin typeface="Calibri" panose="020F0502020204030204"/>
                <a:hlinkClick r:id="rId9"/>
              </a:rPr>
              <a:t>riteria</a:t>
            </a:r>
            <a:r>
              <a:rPr kumimoji="0" lang="nl-NL" sz="1100" b="0" i="0" u="none" strike="noStrike" kern="1200" cap="none" spc="0" normalizeH="0" baseline="0" noProof="0" dirty="0">
                <a:ln>
                  <a:noFill/>
                </a:ln>
                <a:solidFill>
                  <a:prstClr val="black"/>
                </a:solidFill>
                <a:effectLst/>
                <a:uLnTx/>
                <a:uFillTx/>
                <a:latin typeface="Calibri" panose="020F0502020204030204"/>
                <a:hlinkClick r:id="rId9"/>
              </a:rPr>
              <a:t> en Voorwaarden categorie 2 Overige Activiteiten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staan de voorwaarden voor alle activiteiten uit deze categorie. Lees deze goed door voordat je een aanvraag indient. </a:t>
            </a:r>
          </a:p>
        </p:txBody>
      </p:sp>
      <p:cxnSp>
        <p:nvCxnSpPr>
          <p:cNvPr id="64" name="Verbindingslijn: gebogen 63">
            <a:extLst>
              <a:ext uri="{FF2B5EF4-FFF2-40B4-BE49-F238E27FC236}">
                <a16:creationId xmlns:a16="http://schemas.microsoft.com/office/drawing/2014/main" id="{993FCEDC-2357-68F0-A22F-B5DDEA82869B}"/>
              </a:ext>
            </a:extLst>
          </p:cNvPr>
          <p:cNvCxnSpPr>
            <a:cxnSpLocks/>
            <a:stCxn id="29" idx="2"/>
            <a:endCxn id="4" idx="0"/>
          </p:cNvCxnSpPr>
          <p:nvPr/>
        </p:nvCxnSpPr>
        <p:spPr>
          <a:xfrm rot="5400000">
            <a:off x="3910328" y="-856758"/>
            <a:ext cx="633109" cy="4561566"/>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
        <p:nvSpPr>
          <p:cNvPr id="73" name="Tekstvak 72">
            <a:extLst>
              <a:ext uri="{FF2B5EF4-FFF2-40B4-BE49-F238E27FC236}">
                <a16:creationId xmlns:a16="http://schemas.microsoft.com/office/drawing/2014/main" id="{BBA1466C-5CA7-A974-8DD5-646A7EABEECD}"/>
              </a:ext>
            </a:extLst>
          </p:cNvPr>
          <p:cNvSpPr txBox="1"/>
          <p:nvPr/>
        </p:nvSpPr>
        <p:spPr>
          <a:xfrm>
            <a:off x="3802156" y="1626093"/>
            <a:ext cx="447675" cy="261610"/>
          </a:xfrm>
          <a:prstGeom prst="rect">
            <a:avLst/>
          </a:prstGeom>
          <a:noFill/>
        </p:spPr>
        <p:txBody>
          <a:bodyPr wrap="square" rtlCol="0">
            <a:spAutoFit/>
          </a:bodyPr>
          <a:lstStyle/>
          <a:p>
            <a:r>
              <a:rPr lang="nl-NL" sz="1100" dirty="0"/>
              <a:t>Ja</a:t>
            </a:r>
          </a:p>
        </p:txBody>
      </p:sp>
      <p:cxnSp>
        <p:nvCxnSpPr>
          <p:cNvPr id="83" name="Rechte verbindingslijn met pijl 82">
            <a:extLst>
              <a:ext uri="{FF2B5EF4-FFF2-40B4-BE49-F238E27FC236}">
                <a16:creationId xmlns:a16="http://schemas.microsoft.com/office/drawing/2014/main" id="{982F0D69-95FE-1EA0-3DC1-D578919435DC}"/>
              </a:ext>
            </a:extLst>
          </p:cNvPr>
          <p:cNvCxnSpPr>
            <a:cxnSpLocks/>
            <a:stCxn id="5" idx="3"/>
            <a:endCxn id="31" idx="1"/>
          </p:cNvCxnSpPr>
          <p:nvPr/>
        </p:nvCxnSpPr>
        <p:spPr>
          <a:xfrm flipV="1">
            <a:off x="3707965" y="3032939"/>
            <a:ext cx="614103" cy="11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7" name="Rechte verbindingslijn met pijl 96">
            <a:extLst>
              <a:ext uri="{FF2B5EF4-FFF2-40B4-BE49-F238E27FC236}">
                <a16:creationId xmlns:a16="http://schemas.microsoft.com/office/drawing/2014/main" id="{05E546D3-C1ED-2A82-7876-9663957EC886}"/>
              </a:ext>
            </a:extLst>
          </p:cNvPr>
          <p:cNvCxnSpPr>
            <a:cxnSpLocks/>
            <a:stCxn id="6" idx="3"/>
            <a:endCxn id="2" idx="1"/>
          </p:cNvCxnSpPr>
          <p:nvPr/>
        </p:nvCxnSpPr>
        <p:spPr>
          <a:xfrm>
            <a:off x="3707965" y="4442354"/>
            <a:ext cx="609399" cy="9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1" name="Tekstvak 100">
            <a:extLst>
              <a:ext uri="{FF2B5EF4-FFF2-40B4-BE49-F238E27FC236}">
                <a16:creationId xmlns:a16="http://schemas.microsoft.com/office/drawing/2014/main" id="{DD4FD090-BA6C-BD9B-474E-3206AF81062A}"/>
              </a:ext>
            </a:extLst>
          </p:cNvPr>
          <p:cNvSpPr txBox="1"/>
          <p:nvPr/>
        </p:nvSpPr>
        <p:spPr>
          <a:xfrm>
            <a:off x="3780204" y="2778753"/>
            <a:ext cx="447675" cy="261610"/>
          </a:xfrm>
          <a:prstGeom prst="rect">
            <a:avLst/>
          </a:prstGeom>
          <a:noFill/>
        </p:spPr>
        <p:txBody>
          <a:bodyPr wrap="square" rtlCol="0">
            <a:spAutoFit/>
          </a:bodyPr>
          <a:lstStyle/>
          <a:p>
            <a:r>
              <a:rPr lang="nl-NL" sz="1100" dirty="0"/>
              <a:t>Ja</a:t>
            </a:r>
          </a:p>
        </p:txBody>
      </p:sp>
      <p:cxnSp>
        <p:nvCxnSpPr>
          <p:cNvPr id="109" name="Verbindingslijn: gebogen 108">
            <a:extLst>
              <a:ext uri="{FF2B5EF4-FFF2-40B4-BE49-F238E27FC236}">
                <a16:creationId xmlns:a16="http://schemas.microsoft.com/office/drawing/2014/main" id="{CD2AB71A-7EBF-2C91-DD55-C3390B9E269D}"/>
              </a:ext>
            </a:extLst>
          </p:cNvPr>
          <p:cNvCxnSpPr>
            <a:cxnSpLocks/>
            <a:stCxn id="55" idx="3"/>
            <a:endCxn id="8" idx="3"/>
          </p:cNvCxnSpPr>
          <p:nvPr/>
        </p:nvCxnSpPr>
        <p:spPr>
          <a:xfrm>
            <a:off x="11564081" y="1873310"/>
            <a:ext cx="142077" cy="4333503"/>
          </a:xfrm>
          <a:prstGeom prst="bentConnector3">
            <a:avLst>
              <a:gd name="adj1" fmla="val 260899"/>
            </a:avLst>
          </a:prstGeom>
          <a:ln>
            <a:tailEnd type="triangle"/>
          </a:ln>
        </p:spPr>
        <p:style>
          <a:lnRef idx="1">
            <a:schemeClr val="dk1"/>
          </a:lnRef>
          <a:fillRef idx="0">
            <a:schemeClr val="dk1"/>
          </a:fillRef>
          <a:effectRef idx="0">
            <a:schemeClr val="dk1"/>
          </a:effectRef>
          <a:fontRef idx="minor">
            <a:schemeClr val="tx1"/>
          </a:fontRef>
        </p:style>
      </p:cxnSp>
      <p:cxnSp>
        <p:nvCxnSpPr>
          <p:cNvPr id="111" name="Verbindingslijn: gebogen 110">
            <a:extLst>
              <a:ext uri="{FF2B5EF4-FFF2-40B4-BE49-F238E27FC236}">
                <a16:creationId xmlns:a16="http://schemas.microsoft.com/office/drawing/2014/main" id="{55792A16-860E-F8BB-C80C-1FB6F217D863}"/>
              </a:ext>
            </a:extLst>
          </p:cNvPr>
          <p:cNvCxnSpPr>
            <a:cxnSpLocks/>
            <a:stCxn id="31" idx="3"/>
            <a:endCxn id="8" idx="3"/>
          </p:cNvCxnSpPr>
          <p:nvPr/>
        </p:nvCxnSpPr>
        <p:spPr>
          <a:xfrm>
            <a:off x="11568785" y="3032939"/>
            <a:ext cx="137373" cy="3173874"/>
          </a:xfrm>
          <a:prstGeom prst="bentConnector3">
            <a:avLst>
              <a:gd name="adj1" fmla="val 266408"/>
            </a:avLst>
          </a:prstGeom>
          <a:ln>
            <a:tailEnd type="triangle"/>
          </a:ln>
        </p:spPr>
        <p:style>
          <a:lnRef idx="1">
            <a:schemeClr val="dk1"/>
          </a:lnRef>
          <a:fillRef idx="0">
            <a:schemeClr val="dk1"/>
          </a:fillRef>
          <a:effectRef idx="0">
            <a:schemeClr val="dk1"/>
          </a:effectRef>
          <a:fontRef idx="minor">
            <a:schemeClr val="tx1"/>
          </a:fontRef>
        </p:style>
      </p:cxnSp>
      <p:cxnSp>
        <p:nvCxnSpPr>
          <p:cNvPr id="113" name="Verbindingslijn: gebogen 112">
            <a:extLst>
              <a:ext uri="{FF2B5EF4-FFF2-40B4-BE49-F238E27FC236}">
                <a16:creationId xmlns:a16="http://schemas.microsoft.com/office/drawing/2014/main" id="{2975051E-6CC5-7B62-83D5-C0FF16CEC3B4}"/>
              </a:ext>
            </a:extLst>
          </p:cNvPr>
          <p:cNvCxnSpPr>
            <a:cxnSpLocks/>
            <a:stCxn id="2" idx="3"/>
            <a:endCxn id="8" idx="3"/>
          </p:cNvCxnSpPr>
          <p:nvPr/>
        </p:nvCxnSpPr>
        <p:spPr>
          <a:xfrm>
            <a:off x="11564081" y="4451700"/>
            <a:ext cx="142077" cy="1755113"/>
          </a:xfrm>
          <a:prstGeom prst="bentConnector3">
            <a:avLst>
              <a:gd name="adj1" fmla="val 260899"/>
            </a:avLst>
          </a:prstGeom>
          <a:ln>
            <a:tailEnd type="triangle"/>
          </a:ln>
        </p:spPr>
        <p:style>
          <a:lnRef idx="1">
            <a:schemeClr val="dk1"/>
          </a:lnRef>
          <a:fillRef idx="0">
            <a:schemeClr val="dk1"/>
          </a:fillRef>
          <a:effectRef idx="0">
            <a:schemeClr val="dk1"/>
          </a:effectRef>
          <a:fontRef idx="minor">
            <a:schemeClr val="tx1"/>
          </a:fontRef>
        </p:style>
      </p:cxnSp>
      <p:sp>
        <p:nvSpPr>
          <p:cNvPr id="162" name="Tekstvak 161">
            <a:extLst>
              <a:ext uri="{FF2B5EF4-FFF2-40B4-BE49-F238E27FC236}">
                <a16:creationId xmlns:a16="http://schemas.microsoft.com/office/drawing/2014/main" id="{629225C9-A57A-58FA-F35A-147942BCA61B}"/>
              </a:ext>
            </a:extLst>
          </p:cNvPr>
          <p:cNvSpPr txBox="1"/>
          <p:nvPr/>
        </p:nvSpPr>
        <p:spPr>
          <a:xfrm>
            <a:off x="3771224" y="4171269"/>
            <a:ext cx="447675" cy="261610"/>
          </a:xfrm>
          <a:prstGeom prst="rect">
            <a:avLst/>
          </a:prstGeom>
          <a:noFill/>
        </p:spPr>
        <p:txBody>
          <a:bodyPr wrap="square" rtlCol="0">
            <a:spAutoFit/>
          </a:bodyPr>
          <a:lstStyle/>
          <a:p>
            <a:r>
              <a:rPr lang="nl-NL" sz="1100" dirty="0"/>
              <a:t>Ja</a:t>
            </a:r>
          </a:p>
        </p:txBody>
      </p:sp>
      <p:sp>
        <p:nvSpPr>
          <p:cNvPr id="208" name="Tekstvak 207">
            <a:extLst>
              <a:ext uri="{FF2B5EF4-FFF2-40B4-BE49-F238E27FC236}">
                <a16:creationId xmlns:a16="http://schemas.microsoft.com/office/drawing/2014/main" id="{79347A9D-2342-8BBF-5731-89721F5D256C}"/>
              </a:ext>
            </a:extLst>
          </p:cNvPr>
          <p:cNvSpPr txBox="1"/>
          <p:nvPr/>
        </p:nvSpPr>
        <p:spPr>
          <a:xfrm>
            <a:off x="114300" y="5299886"/>
            <a:ext cx="7693440" cy="265457"/>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11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Staat je activiteit hier niet bij? Kijk dan op de volgende pagina’s. Daar staan nog meer activiteiten uit categorie 2.</a:t>
            </a:r>
          </a:p>
        </p:txBody>
      </p:sp>
      <p:sp>
        <p:nvSpPr>
          <p:cNvPr id="255" name="Tekstvak 254">
            <a:extLst>
              <a:ext uri="{FF2B5EF4-FFF2-40B4-BE49-F238E27FC236}">
                <a16:creationId xmlns:a16="http://schemas.microsoft.com/office/drawing/2014/main" id="{CD9C8C4D-7220-5B09-A2CF-4AA547DF7C08}"/>
              </a:ext>
            </a:extLst>
          </p:cNvPr>
          <p:cNvSpPr txBox="1"/>
          <p:nvPr/>
        </p:nvSpPr>
        <p:spPr>
          <a:xfrm>
            <a:off x="2404702" y="4713635"/>
            <a:ext cx="724678" cy="261610"/>
          </a:xfrm>
          <a:prstGeom prst="rect">
            <a:avLst/>
          </a:prstGeom>
          <a:noFill/>
        </p:spPr>
        <p:txBody>
          <a:bodyPr wrap="square" rtlCol="0">
            <a:spAutoFit/>
          </a:bodyPr>
          <a:lstStyle/>
          <a:p>
            <a:r>
              <a:rPr lang="nl-NL" sz="1100" dirty="0"/>
              <a:t>Nee</a:t>
            </a:r>
          </a:p>
        </p:txBody>
      </p:sp>
      <p:cxnSp>
        <p:nvCxnSpPr>
          <p:cNvPr id="264" name="Verbindingslijn: gebogen 263">
            <a:extLst>
              <a:ext uri="{FF2B5EF4-FFF2-40B4-BE49-F238E27FC236}">
                <a16:creationId xmlns:a16="http://schemas.microsoft.com/office/drawing/2014/main" id="{D67744ED-5E39-99D1-1380-91DDC943CC73}"/>
              </a:ext>
            </a:extLst>
          </p:cNvPr>
          <p:cNvCxnSpPr>
            <a:cxnSpLocks/>
            <a:stCxn id="6" idx="2"/>
            <a:endCxn id="208" idx="0"/>
          </p:cNvCxnSpPr>
          <p:nvPr/>
        </p:nvCxnSpPr>
        <p:spPr>
          <a:xfrm rot="16200000" flipH="1">
            <a:off x="2588805" y="3927671"/>
            <a:ext cx="724804" cy="2019625"/>
          </a:xfrm>
          <a:prstGeom prst="bentConnector3">
            <a:avLst/>
          </a:prstGeom>
          <a:ln>
            <a:tailEnd type="triangle"/>
          </a:ln>
        </p:spPr>
        <p:style>
          <a:lnRef idx="1">
            <a:schemeClr val="dk1"/>
          </a:lnRef>
          <a:fillRef idx="0">
            <a:schemeClr val="dk1"/>
          </a:fillRef>
          <a:effectRef idx="0">
            <a:schemeClr val="dk1"/>
          </a:effectRef>
          <a:fontRef idx="minor">
            <a:schemeClr val="tx1"/>
          </a:fontRef>
        </p:style>
      </p:cxnSp>
      <p:pic>
        <p:nvPicPr>
          <p:cNvPr id="67" name="Afbeelding 66" descr="Afbeelding met tekst, Lettertype, Graphics, logo&#10;&#10;Automatisch gegenereerde beschrijving">
            <a:extLst>
              <a:ext uri="{FF2B5EF4-FFF2-40B4-BE49-F238E27FC236}">
                <a16:creationId xmlns:a16="http://schemas.microsoft.com/office/drawing/2014/main" id="{33A57C60-478D-D5D1-B3DA-E42E5117BCE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029344" y="259866"/>
            <a:ext cx="2759825" cy="714895"/>
          </a:xfrm>
          <a:prstGeom prst="rect">
            <a:avLst/>
          </a:prstGeom>
        </p:spPr>
      </p:pic>
    </p:spTree>
    <p:extLst>
      <p:ext uri="{BB962C8B-B14F-4D97-AF65-F5344CB8AC3E}">
        <p14:creationId xmlns:p14="http://schemas.microsoft.com/office/powerpoint/2010/main" val="226448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2">
            <a:extLst>
              <a:ext uri="{FF2B5EF4-FFF2-40B4-BE49-F238E27FC236}">
                <a16:creationId xmlns:a16="http://schemas.microsoft.com/office/drawing/2014/main" id="{5FA7AA06-C139-BE17-589B-12C805F89D16}"/>
              </a:ext>
            </a:extLst>
          </p:cNvPr>
          <p:cNvSpPr txBox="1">
            <a:spLocks noChangeArrowheads="1"/>
          </p:cNvSpPr>
          <p:nvPr/>
        </p:nvSpPr>
        <p:spPr bwMode="auto">
          <a:xfrm>
            <a:off x="197713" y="3096917"/>
            <a:ext cx="3533140" cy="44659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Wil je uren aanvragen voor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Het ontwikkelen van een scholingsactiviteit</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5" name="Tekstvak 2">
            <a:extLst>
              <a:ext uri="{FF2B5EF4-FFF2-40B4-BE49-F238E27FC236}">
                <a16:creationId xmlns:a16="http://schemas.microsoft.com/office/drawing/2014/main" id="{1D876258-A339-F3B1-9279-59D64A391A52}"/>
              </a:ext>
            </a:extLst>
          </p:cNvPr>
          <p:cNvSpPr txBox="1">
            <a:spLocks noChangeArrowheads="1"/>
          </p:cNvSpPr>
          <p:nvPr/>
        </p:nvSpPr>
        <p:spPr bwMode="auto">
          <a:xfrm>
            <a:off x="188373" y="4362330"/>
            <a:ext cx="3533140" cy="62773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Wil je uren aanvragen voor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Deelname </a:t>
            </a:r>
            <a:r>
              <a:rPr lang="nl-NL" sz="1100" b="1" kern="100" dirty="0" err="1">
                <a:effectLst/>
                <a:latin typeface="Calibri" panose="020F0502020204030204" pitchFamily="34" charset="0"/>
                <a:ea typeface="Calibri" panose="020F0502020204030204" pitchFamily="34" charset="0"/>
                <a:cs typeface="Times New Roman" panose="02020603050405020304" pitchFamily="18" charset="0"/>
              </a:rPr>
              <a:t>beroepsgerelateerde</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 commissie beroepsvereniging, de werkgroep combitolken of de Stichting RTGS</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14" name="Tekstvak 13">
            <a:extLst>
              <a:ext uri="{FF2B5EF4-FFF2-40B4-BE49-F238E27FC236}">
                <a16:creationId xmlns:a16="http://schemas.microsoft.com/office/drawing/2014/main" id="{3F9B8BBA-94EE-D60B-913F-5418B5EDBD0B}"/>
              </a:ext>
            </a:extLst>
          </p:cNvPr>
          <p:cNvSpPr txBox="1"/>
          <p:nvPr/>
        </p:nvSpPr>
        <p:spPr>
          <a:xfrm>
            <a:off x="1967628" y="3568234"/>
            <a:ext cx="724678" cy="261610"/>
          </a:xfrm>
          <a:prstGeom prst="rect">
            <a:avLst/>
          </a:prstGeom>
          <a:noFill/>
        </p:spPr>
        <p:txBody>
          <a:bodyPr wrap="square" rtlCol="0">
            <a:spAutoFit/>
          </a:bodyPr>
          <a:lstStyle/>
          <a:p>
            <a:r>
              <a:rPr lang="nl-NL" sz="1100" dirty="0"/>
              <a:t>Nee</a:t>
            </a:r>
          </a:p>
        </p:txBody>
      </p:sp>
      <p:sp>
        <p:nvSpPr>
          <p:cNvPr id="15" name="Tekstvak 14">
            <a:extLst>
              <a:ext uri="{FF2B5EF4-FFF2-40B4-BE49-F238E27FC236}">
                <a16:creationId xmlns:a16="http://schemas.microsoft.com/office/drawing/2014/main" id="{0E4D6D44-78C5-53A1-F2BB-F4A34E49390A}"/>
              </a:ext>
            </a:extLst>
          </p:cNvPr>
          <p:cNvSpPr txBox="1"/>
          <p:nvPr/>
        </p:nvSpPr>
        <p:spPr>
          <a:xfrm>
            <a:off x="1954943" y="2406293"/>
            <a:ext cx="706018" cy="261610"/>
          </a:xfrm>
          <a:prstGeom prst="rect">
            <a:avLst/>
          </a:prstGeom>
          <a:noFill/>
        </p:spPr>
        <p:txBody>
          <a:bodyPr wrap="square" rtlCol="0">
            <a:spAutoFit/>
          </a:bodyPr>
          <a:lstStyle/>
          <a:p>
            <a:r>
              <a:rPr lang="nl-NL" sz="1100" dirty="0"/>
              <a:t>Nee</a:t>
            </a:r>
          </a:p>
        </p:txBody>
      </p:sp>
      <p:sp>
        <p:nvSpPr>
          <p:cNvPr id="16" name="Tekstvak 15">
            <a:extLst>
              <a:ext uri="{FF2B5EF4-FFF2-40B4-BE49-F238E27FC236}">
                <a16:creationId xmlns:a16="http://schemas.microsoft.com/office/drawing/2014/main" id="{F2591289-FAA4-D5E0-7697-11BBA05EBBDF}"/>
              </a:ext>
            </a:extLst>
          </p:cNvPr>
          <p:cNvSpPr txBox="1"/>
          <p:nvPr/>
        </p:nvSpPr>
        <p:spPr>
          <a:xfrm>
            <a:off x="2065060" y="5012524"/>
            <a:ext cx="724678" cy="261610"/>
          </a:xfrm>
          <a:prstGeom prst="rect">
            <a:avLst/>
          </a:prstGeom>
          <a:noFill/>
        </p:spPr>
        <p:txBody>
          <a:bodyPr wrap="square" rtlCol="0">
            <a:spAutoFit/>
          </a:bodyPr>
          <a:lstStyle/>
          <a:p>
            <a:r>
              <a:rPr lang="nl-NL" sz="1100" dirty="0"/>
              <a:t>Nee</a:t>
            </a:r>
          </a:p>
        </p:txBody>
      </p:sp>
      <p:cxnSp>
        <p:nvCxnSpPr>
          <p:cNvPr id="21" name="Rechte verbindingslijn met pijl 20">
            <a:extLst>
              <a:ext uri="{FF2B5EF4-FFF2-40B4-BE49-F238E27FC236}">
                <a16:creationId xmlns:a16="http://schemas.microsoft.com/office/drawing/2014/main" id="{1E7BE0FB-98FC-90DE-55E3-7A443E43B9C0}"/>
              </a:ext>
            </a:extLst>
          </p:cNvPr>
          <p:cNvCxnSpPr>
            <a:stCxn id="4" idx="2"/>
            <a:endCxn id="5" idx="0"/>
          </p:cNvCxnSpPr>
          <p:nvPr/>
        </p:nvCxnSpPr>
        <p:spPr>
          <a:xfrm flipH="1">
            <a:off x="1954943" y="3543514"/>
            <a:ext cx="9340" cy="8188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5" name="Tekstvak 54">
            <a:extLst>
              <a:ext uri="{FF2B5EF4-FFF2-40B4-BE49-F238E27FC236}">
                <a16:creationId xmlns:a16="http://schemas.microsoft.com/office/drawing/2014/main" id="{C477055E-DD72-53B4-384B-71B26062B85F}"/>
              </a:ext>
            </a:extLst>
          </p:cNvPr>
          <p:cNvSpPr txBox="1"/>
          <p:nvPr/>
        </p:nvSpPr>
        <p:spPr>
          <a:xfrm>
            <a:off x="4124170" y="2736105"/>
            <a:ext cx="7735037" cy="1171154"/>
          </a:xfrm>
          <a:prstGeom prst="rect">
            <a:avLst/>
          </a:prstGeom>
          <a:noFill/>
          <a:ln>
            <a:solidFill>
              <a:schemeClr val="tx1"/>
            </a:solidFill>
          </a:ln>
        </p:spPr>
        <p:txBody>
          <a:bodyPr wrap="square" rtlCol="0">
            <a:spAutoFit/>
          </a:bodyPr>
          <a:lstStyle/>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Je hebt een scholingsactiviteit in categorie 1 ontwikkeld en deze is goedgekeurd door RTGS.</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Je krijgt éénmalig uren voor de ontwikkeling. Voor het geven van de scholing worden geen uren toegekend.</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Heeft de scholing meerdere ontwikkelaars dan worden de uren naar rato verdeeld. </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Je krijgt twee keer het aantal toegekende contacturen van de scholingsactiviteit toegekend bij een nieuwe scholing. </a:t>
            </a:r>
            <a:endParaRPr kumimoji="0" lang="nl-NL"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Bij </a:t>
            </a:r>
            <a:r>
              <a:rPr kumimoji="0" lang="nl-NL" sz="1100" b="0" i="0" u="none" strike="noStrike" kern="1200" cap="none" spc="0" normalizeH="0" baseline="0" noProof="0" dirty="0" err="1">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heraccreditatie</a:t>
            </a:r>
            <a:r>
              <a:rPr kumimoji="0" lang="nl-NL" sz="11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 krijg je alleen uren als er inhoudelijke wijzigingen in de training hebben plaatsgevonden. Je krijgt in dat geval één maal het aantal toegekende contacturen van de desbetreffende scholingsactiviteit.</a:t>
            </a:r>
            <a:endParaRPr kumimoji="0" lang="nl-NL"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cxnSp>
        <p:nvCxnSpPr>
          <p:cNvPr id="62" name="Rechte verbindingslijn met pijl 61">
            <a:extLst>
              <a:ext uri="{FF2B5EF4-FFF2-40B4-BE49-F238E27FC236}">
                <a16:creationId xmlns:a16="http://schemas.microsoft.com/office/drawing/2014/main" id="{8A5C1508-FD77-07E9-C61D-D9CD87F1ACC9}"/>
              </a:ext>
            </a:extLst>
          </p:cNvPr>
          <p:cNvCxnSpPr>
            <a:cxnSpLocks/>
            <a:stCxn id="4" idx="3"/>
            <a:endCxn id="55" idx="1"/>
          </p:cNvCxnSpPr>
          <p:nvPr/>
        </p:nvCxnSpPr>
        <p:spPr>
          <a:xfrm>
            <a:off x="3730853" y="3320216"/>
            <a:ext cx="393317" cy="14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8" name="Tekstvak 67">
            <a:extLst>
              <a:ext uri="{FF2B5EF4-FFF2-40B4-BE49-F238E27FC236}">
                <a16:creationId xmlns:a16="http://schemas.microsoft.com/office/drawing/2014/main" id="{88471A3D-77E0-52CF-0D85-279158D7989B}"/>
              </a:ext>
            </a:extLst>
          </p:cNvPr>
          <p:cNvSpPr txBox="1"/>
          <p:nvPr/>
        </p:nvSpPr>
        <p:spPr>
          <a:xfrm>
            <a:off x="3953856" y="458211"/>
            <a:ext cx="447675" cy="261610"/>
          </a:xfrm>
          <a:prstGeom prst="rect">
            <a:avLst/>
          </a:prstGeom>
          <a:noFill/>
        </p:spPr>
        <p:txBody>
          <a:bodyPr wrap="square" rtlCol="0">
            <a:spAutoFit/>
          </a:bodyPr>
          <a:lstStyle/>
          <a:p>
            <a:r>
              <a:rPr lang="nl-NL" sz="1100" dirty="0"/>
              <a:t>Ja</a:t>
            </a:r>
          </a:p>
        </p:txBody>
      </p:sp>
      <p:sp>
        <p:nvSpPr>
          <p:cNvPr id="8" name="Tekstvak 7">
            <a:extLst>
              <a:ext uri="{FF2B5EF4-FFF2-40B4-BE49-F238E27FC236}">
                <a16:creationId xmlns:a16="http://schemas.microsoft.com/office/drawing/2014/main" id="{E86EC08E-8AF5-A665-3522-A427DFC13091}"/>
              </a:ext>
            </a:extLst>
          </p:cNvPr>
          <p:cNvSpPr txBox="1"/>
          <p:nvPr/>
        </p:nvSpPr>
        <p:spPr>
          <a:xfrm>
            <a:off x="681487" y="5890588"/>
            <a:ext cx="10905932" cy="846386"/>
          </a:xfrm>
          <a:prstGeom prst="rect">
            <a:avLst/>
          </a:prstGeom>
          <a:noFill/>
          <a:ln>
            <a:solidFill>
              <a:schemeClr val="tx1"/>
            </a:solidFill>
          </a:ln>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Calibri" panose="020F0502020204030204"/>
                <a:ea typeface="+mn-ea"/>
                <a:cs typeface="+mn-cs"/>
              </a:rPr>
              <a:t>Hoe aan te vragen?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Ga naar de pagina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https://www.stichtingrtgs.nl/ik-ben-tolk/mijn-deskundigheidsbevorderende-activiteiten</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 en log in. Via het tabblad ‘overige activiteiten’ voeg je een activiteit toe. Je volgt daar de stappen en vult alle informatie in.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RTGS stuurt je een bericht als de uren toegekend zijn, er aanvullende informatie nodig is óf de aanvraag afgekeurd wordt.</a:t>
            </a:r>
            <a:endParaRPr kumimoji="0" lang="nl-NL"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Tekstvak 11">
            <a:extLst>
              <a:ext uri="{FF2B5EF4-FFF2-40B4-BE49-F238E27FC236}">
                <a16:creationId xmlns:a16="http://schemas.microsoft.com/office/drawing/2014/main" id="{FA0F1147-6551-D6AA-CB9B-36398B12C082}"/>
              </a:ext>
            </a:extLst>
          </p:cNvPr>
          <p:cNvSpPr txBox="1"/>
          <p:nvPr/>
        </p:nvSpPr>
        <p:spPr>
          <a:xfrm>
            <a:off x="114300" y="124054"/>
            <a:ext cx="4793602" cy="369332"/>
          </a:xfrm>
          <a:prstGeom prst="rect">
            <a:avLst/>
          </a:prstGeom>
          <a:noFill/>
        </p:spPr>
        <p:txBody>
          <a:bodyPr wrap="square" rtlCol="0">
            <a:spAutoFit/>
          </a:bodyPr>
          <a:lstStyle/>
          <a:p>
            <a:r>
              <a:rPr lang="nl-NL" dirty="0"/>
              <a:t>Categorie 2 Overige activiteiten (pagina 2 van 3)</a:t>
            </a:r>
          </a:p>
        </p:txBody>
      </p:sp>
      <p:sp>
        <p:nvSpPr>
          <p:cNvPr id="31" name="Tekstvak 30">
            <a:extLst>
              <a:ext uri="{FF2B5EF4-FFF2-40B4-BE49-F238E27FC236}">
                <a16:creationId xmlns:a16="http://schemas.microsoft.com/office/drawing/2014/main" id="{97E22444-5829-8CD3-0C1E-61948CA64EB3}"/>
              </a:ext>
            </a:extLst>
          </p:cNvPr>
          <p:cNvSpPr txBox="1"/>
          <p:nvPr/>
        </p:nvSpPr>
        <p:spPr>
          <a:xfrm>
            <a:off x="4119228" y="4090621"/>
            <a:ext cx="7755787" cy="1171154"/>
          </a:xfrm>
          <a:prstGeom prst="rect">
            <a:avLst/>
          </a:prstGeom>
          <a:noFill/>
          <a:ln>
            <a:solidFill>
              <a:schemeClr val="tx1"/>
            </a:solidFill>
          </a:ln>
        </p:spPr>
        <p:txBody>
          <a:bodyPr wrap="square" rtlCol="0">
            <a:spAutoFit/>
          </a:bodyPr>
          <a:lstStyle/>
          <a:p>
            <a:pPr marL="285750" indent="-285750">
              <a:lnSpc>
                <a:spcPct val="107000"/>
              </a:lnSpc>
              <a:buFontTx/>
              <a:buChar char="-"/>
            </a:pPr>
            <a:r>
              <a:rPr lang="nl-NL" sz="1100" dirty="0">
                <a:effectLst/>
                <a:latin typeface="Calibri" panose="020F0502020204030204" pitchFamily="34" charset="0"/>
                <a:ea typeface="Calibri" panose="020F0502020204030204" pitchFamily="34" charset="0"/>
                <a:cs typeface="Times New Roman" panose="02020603050405020304" pitchFamily="18" charset="0"/>
              </a:rPr>
              <a:t>Je neemt deel aan een</a:t>
            </a:r>
            <a:r>
              <a:rPr lang="nl-NL" sz="1100" dirty="0">
                <a:effectLst/>
                <a:latin typeface="Calibri" panose="020F0502020204030204" pitchFamily="34" charset="0"/>
                <a:ea typeface="Times New Roman" panose="02020603050405020304" pitchFamily="18" charset="0"/>
                <a:cs typeface="Calibri" panose="020F0502020204030204" pitchFamily="34" charset="0"/>
              </a:rPr>
              <a:t> commissie, werkgroep, specifiek deskundig netwerk en/of vervult een bestuursfunctie die gericht is op: profilering, positionering, beroepsinnovatie en kwaliteitsbevordering van de beroepsgroep.</a:t>
            </a:r>
          </a:p>
          <a:p>
            <a:pPr marL="285750" indent="-285750">
              <a:lnSpc>
                <a:spcPct val="107000"/>
              </a:lnSpc>
              <a:buFontTx/>
              <a:buChar char="-"/>
            </a:pPr>
            <a:r>
              <a:rPr lang="nl-NL" sz="1100" dirty="0">
                <a:latin typeface="Calibri" panose="020F0502020204030204" pitchFamily="34" charset="0"/>
                <a:ea typeface="Times New Roman" panose="02020603050405020304" pitchFamily="18" charset="0"/>
                <a:cs typeface="Calibri" panose="020F0502020204030204" pitchFamily="34" charset="0"/>
              </a:rPr>
              <a:t>Deze </a:t>
            </a:r>
            <a:r>
              <a:rPr lang="nl-NL" sz="1100" dirty="0">
                <a:effectLst/>
                <a:latin typeface="Calibri" panose="020F0502020204030204" pitchFamily="34" charset="0"/>
                <a:ea typeface="Times New Roman" panose="02020603050405020304" pitchFamily="18" charset="0"/>
                <a:cs typeface="Calibri" panose="020F0502020204030204" pitchFamily="34" charset="0"/>
              </a:rPr>
              <a:t>commissie etc. is onderdeel van een beroepsvereniging, de werkgroep combitolken óf de Stichting RTGS. </a:t>
            </a:r>
          </a:p>
          <a:p>
            <a:pPr marL="285750" indent="-285750">
              <a:lnSpc>
                <a:spcPct val="107000"/>
              </a:lnSpc>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Alleen bijeenkomsten/vergaderingen komen in aanmerking voor nascholingsuren.</a:t>
            </a:r>
          </a:p>
          <a:p>
            <a:pPr marL="285750" indent="-285750">
              <a:lnSpc>
                <a:spcPct val="107000"/>
              </a:lnSpc>
              <a:buFontTx/>
              <a:buChar char="-"/>
            </a:pPr>
            <a:r>
              <a:rPr lang="nl-NL" sz="1100" dirty="0">
                <a:latin typeface="Calibri" panose="020F0502020204030204" pitchFamily="34" charset="0"/>
                <a:ea typeface="Calibri" panose="020F0502020204030204" pitchFamily="34" charset="0"/>
                <a:cs typeface="Calibri" panose="020F0502020204030204" pitchFamily="34" charset="0"/>
              </a:rPr>
              <a:t>Je vult een formulier in volgens het format </a:t>
            </a:r>
            <a:r>
              <a:rPr lang="nl-NL" sz="1100" dirty="0">
                <a:latin typeface="Calibri" panose="020F0502020204030204" pitchFamily="34" charset="0"/>
                <a:ea typeface="Calibri" panose="020F0502020204030204" pitchFamily="34" charset="0"/>
                <a:cs typeface="Calibri" panose="020F0502020204030204" pitchFamily="34" charset="0"/>
                <a:hlinkClick r:id="rId3"/>
              </a:rPr>
              <a:t>‘2.6. deelname </a:t>
            </a:r>
            <a:r>
              <a:rPr lang="nl-NL" sz="1100" dirty="0" err="1">
                <a:latin typeface="Calibri" panose="020F0502020204030204" pitchFamily="34" charset="0"/>
                <a:ea typeface="Calibri" panose="020F0502020204030204" pitchFamily="34" charset="0"/>
                <a:cs typeface="Calibri" panose="020F0502020204030204" pitchFamily="34" charset="0"/>
                <a:hlinkClick r:id="rId3"/>
              </a:rPr>
              <a:t>beroepsgerelateerde</a:t>
            </a:r>
            <a:r>
              <a:rPr lang="nl-NL" sz="1100" dirty="0">
                <a:latin typeface="Calibri" panose="020F0502020204030204" pitchFamily="34" charset="0"/>
                <a:ea typeface="Calibri" panose="020F0502020204030204" pitchFamily="34" charset="0"/>
                <a:cs typeface="Calibri" panose="020F0502020204030204" pitchFamily="34" charset="0"/>
                <a:hlinkClick r:id="rId3"/>
              </a:rPr>
              <a:t> commissie’</a:t>
            </a:r>
            <a:r>
              <a:rPr lang="nl-NL" sz="1100" dirty="0">
                <a:latin typeface="Calibri" panose="020F0502020204030204" pitchFamily="34" charset="0"/>
                <a:ea typeface="Calibri" panose="020F0502020204030204" pitchFamily="34" charset="0"/>
                <a:cs typeface="Calibri" panose="020F0502020204030204" pitchFamily="34" charset="0"/>
              </a:rPr>
              <a:t> en laat dit ondertekenen door de beroepsvereniging, werkgroep combitolken of het RTGS.</a:t>
            </a:r>
          </a:p>
        </p:txBody>
      </p:sp>
      <p:sp>
        <p:nvSpPr>
          <p:cNvPr id="10" name="Tekstvak 9">
            <a:extLst>
              <a:ext uri="{FF2B5EF4-FFF2-40B4-BE49-F238E27FC236}">
                <a16:creationId xmlns:a16="http://schemas.microsoft.com/office/drawing/2014/main" id="{3D30C028-85F2-9451-0920-580DCABF5232}"/>
              </a:ext>
            </a:extLst>
          </p:cNvPr>
          <p:cNvSpPr txBox="1"/>
          <p:nvPr/>
        </p:nvSpPr>
        <p:spPr>
          <a:xfrm>
            <a:off x="188372" y="707696"/>
            <a:ext cx="3533140" cy="261610"/>
          </a:xfrm>
          <a:prstGeom prst="rect">
            <a:avLst/>
          </a:prstGeom>
          <a:noFill/>
          <a:ln>
            <a:solidFill>
              <a:schemeClr val="tx1"/>
            </a:solidFill>
          </a:ln>
        </p:spPr>
        <p:txBody>
          <a:bodyPr wrap="square" rtlCol="0">
            <a:spAutoFit/>
          </a:bodyPr>
          <a:lstStyle/>
          <a:p>
            <a:r>
              <a:rPr lang="nl-NL" sz="1100" dirty="0"/>
              <a:t>Wil je uren aanvragen voor een activiteit in categorie 2? </a:t>
            </a:r>
          </a:p>
        </p:txBody>
      </p:sp>
      <p:cxnSp>
        <p:nvCxnSpPr>
          <p:cNvPr id="28" name="Rechte verbindingslijn met pijl 27">
            <a:extLst>
              <a:ext uri="{FF2B5EF4-FFF2-40B4-BE49-F238E27FC236}">
                <a16:creationId xmlns:a16="http://schemas.microsoft.com/office/drawing/2014/main" id="{E3995A8E-25C0-EC6D-7C2F-964B7CDA8510}"/>
              </a:ext>
            </a:extLst>
          </p:cNvPr>
          <p:cNvCxnSpPr>
            <a:cxnSpLocks/>
            <a:stCxn id="10" idx="3"/>
            <a:endCxn id="29" idx="1"/>
          </p:cNvCxnSpPr>
          <p:nvPr/>
        </p:nvCxnSpPr>
        <p:spPr>
          <a:xfrm>
            <a:off x="3721512" y="838501"/>
            <a:ext cx="6191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Tekstvak 28">
            <a:extLst>
              <a:ext uri="{FF2B5EF4-FFF2-40B4-BE49-F238E27FC236}">
                <a16:creationId xmlns:a16="http://schemas.microsoft.com/office/drawing/2014/main" id="{AA8448BD-860F-5455-4015-E11F6E942BFA}"/>
              </a:ext>
            </a:extLst>
          </p:cNvPr>
          <p:cNvSpPr txBox="1"/>
          <p:nvPr/>
        </p:nvSpPr>
        <p:spPr>
          <a:xfrm>
            <a:off x="4340703" y="538419"/>
            <a:ext cx="4587635" cy="600164"/>
          </a:xfrm>
          <a:prstGeom prst="rect">
            <a:avLst/>
          </a:prstGeom>
          <a:noFill/>
          <a:ln>
            <a:solidFill>
              <a:schemeClr val="tx1"/>
            </a:solidFill>
          </a:ln>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In het document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2.0 Criteria en Voorwaarden categorie 2 Overige Activiteiten</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staan de voorwaarden voor alle activiteiten uit deze categorie. Lees deze goed door voordat je een aanvraag indient. </a:t>
            </a:r>
          </a:p>
        </p:txBody>
      </p:sp>
      <p:cxnSp>
        <p:nvCxnSpPr>
          <p:cNvPr id="64" name="Verbindingslijn: gebogen 63">
            <a:extLst>
              <a:ext uri="{FF2B5EF4-FFF2-40B4-BE49-F238E27FC236}">
                <a16:creationId xmlns:a16="http://schemas.microsoft.com/office/drawing/2014/main" id="{993FCEDC-2357-68F0-A22F-B5DDEA82869B}"/>
              </a:ext>
            </a:extLst>
          </p:cNvPr>
          <p:cNvCxnSpPr>
            <a:cxnSpLocks/>
            <a:stCxn id="29" idx="2"/>
            <a:endCxn id="35" idx="0"/>
          </p:cNvCxnSpPr>
          <p:nvPr/>
        </p:nvCxnSpPr>
        <p:spPr>
          <a:xfrm rot="5400000">
            <a:off x="3981984" y="-888458"/>
            <a:ext cx="625497" cy="4679579"/>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72" name="Tekstvak 71">
            <a:extLst>
              <a:ext uri="{FF2B5EF4-FFF2-40B4-BE49-F238E27FC236}">
                <a16:creationId xmlns:a16="http://schemas.microsoft.com/office/drawing/2014/main" id="{575D3D29-5BDD-D544-89B4-A06F8A8B11C3}"/>
              </a:ext>
            </a:extLst>
          </p:cNvPr>
          <p:cNvSpPr txBox="1"/>
          <p:nvPr/>
        </p:nvSpPr>
        <p:spPr>
          <a:xfrm>
            <a:off x="3727694" y="3020135"/>
            <a:ext cx="447675" cy="261610"/>
          </a:xfrm>
          <a:prstGeom prst="rect">
            <a:avLst/>
          </a:prstGeom>
          <a:noFill/>
        </p:spPr>
        <p:txBody>
          <a:bodyPr wrap="square" rtlCol="0">
            <a:spAutoFit/>
          </a:bodyPr>
          <a:lstStyle/>
          <a:p>
            <a:r>
              <a:rPr lang="nl-NL" sz="1100" dirty="0"/>
              <a:t>Ja</a:t>
            </a:r>
          </a:p>
        </p:txBody>
      </p:sp>
      <p:sp>
        <p:nvSpPr>
          <p:cNvPr id="73" name="Tekstvak 72">
            <a:extLst>
              <a:ext uri="{FF2B5EF4-FFF2-40B4-BE49-F238E27FC236}">
                <a16:creationId xmlns:a16="http://schemas.microsoft.com/office/drawing/2014/main" id="{BBA1466C-5CA7-A974-8DD5-646A7EABEECD}"/>
              </a:ext>
            </a:extLst>
          </p:cNvPr>
          <p:cNvSpPr txBox="1"/>
          <p:nvPr/>
        </p:nvSpPr>
        <p:spPr>
          <a:xfrm>
            <a:off x="3741697" y="1725768"/>
            <a:ext cx="447675" cy="261610"/>
          </a:xfrm>
          <a:prstGeom prst="rect">
            <a:avLst/>
          </a:prstGeom>
          <a:noFill/>
        </p:spPr>
        <p:txBody>
          <a:bodyPr wrap="square" rtlCol="0">
            <a:spAutoFit/>
          </a:bodyPr>
          <a:lstStyle/>
          <a:p>
            <a:r>
              <a:rPr lang="nl-NL" sz="1100" dirty="0"/>
              <a:t>Ja</a:t>
            </a:r>
          </a:p>
        </p:txBody>
      </p:sp>
      <p:cxnSp>
        <p:nvCxnSpPr>
          <p:cNvPr id="83" name="Rechte verbindingslijn met pijl 82">
            <a:extLst>
              <a:ext uri="{FF2B5EF4-FFF2-40B4-BE49-F238E27FC236}">
                <a16:creationId xmlns:a16="http://schemas.microsoft.com/office/drawing/2014/main" id="{982F0D69-95FE-1EA0-3DC1-D578919435DC}"/>
              </a:ext>
            </a:extLst>
          </p:cNvPr>
          <p:cNvCxnSpPr>
            <a:cxnSpLocks/>
            <a:stCxn id="5" idx="3"/>
            <a:endCxn id="31" idx="1"/>
          </p:cNvCxnSpPr>
          <p:nvPr/>
        </p:nvCxnSpPr>
        <p:spPr>
          <a:xfrm>
            <a:off x="3721513" y="4676198"/>
            <a:ext cx="39771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9" name="Verbindingslijn: gebogen 108">
            <a:extLst>
              <a:ext uri="{FF2B5EF4-FFF2-40B4-BE49-F238E27FC236}">
                <a16:creationId xmlns:a16="http://schemas.microsoft.com/office/drawing/2014/main" id="{CD2AB71A-7EBF-2C91-DD55-C3390B9E269D}"/>
              </a:ext>
            </a:extLst>
          </p:cNvPr>
          <p:cNvCxnSpPr>
            <a:cxnSpLocks/>
            <a:stCxn id="55" idx="3"/>
            <a:endCxn id="8" idx="3"/>
          </p:cNvCxnSpPr>
          <p:nvPr/>
        </p:nvCxnSpPr>
        <p:spPr>
          <a:xfrm flipH="1">
            <a:off x="11587419" y="3321682"/>
            <a:ext cx="271788" cy="2992099"/>
          </a:xfrm>
          <a:prstGeom prst="bentConnector3">
            <a:avLst>
              <a:gd name="adj1" fmla="val -84110"/>
            </a:avLst>
          </a:prstGeom>
          <a:ln>
            <a:tailEnd type="triangle"/>
          </a:ln>
        </p:spPr>
        <p:style>
          <a:lnRef idx="1">
            <a:schemeClr val="dk1"/>
          </a:lnRef>
          <a:fillRef idx="0">
            <a:schemeClr val="dk1"/>
          </a:fillRef>
          <a:effectRef idx="0">
            <a:schemeClr val="dk1"/>
          </a:effectRef>
          <a:fontRef idx="minor">
            <a:schemeClr val="tx1"/>
          </a:fontRef>
        </p:style>
      </p:cxnSp>
      <p:cxnSp>
        <p:nvCxnSpPr>
          <p:cNvPr id="111" name="Verbindingslijn: gebogen 110">
            <a:extLst>
              <a:ext uri="{FF2B5EF4-FFF2-40B4-BE49-F238E27FC236}">
                <a16:creationId xmlns:a16="http://schemas.microsoft.com/office/drawing/2014/main" id="{55792A16-860E-F8BB-C80C-1FB6F217D863}"/>
              </a:ext>
            </a:extLst>
          </p:cNvPr>
          <p:cNvCxnSpPr>
            <a:cxnSpLocks/>
            <a:stCxn id="31" idx="3"/>
            <a:endCxn id="8" idx="3"/>
          </p:cNvCxnSpPr>
          <p:nvPr/>
        </p:nvCxnSpPr>
        <p:spPr>
          <a:xfrm flipH="1">
            <a:off x="11587419" y="4676198"/>
            <a:ext cx="287596" cy="1637583"/>
          </a:xfrm>
          <a:prstGeom prst="bentConnector3">
            <a:avLst>
              <a:gd name="adj1" fmla="val -79487"/>
            </a:avLst>
          </a:prstGeom>
          <a:ln>
            <a:tailEnd type="triangle"/>
          </a:ln>
        </p:spPr>
        <p:style>
          <a:lnRef idx="1">
            <a:schemeClr val="dk1"/>
          </a:lnRef>
          <a:fillRef idx="0">
            <a:schemeClr val="dk1"/>
          </a:fillRef>
          <a:effectRef idx="0">
            <a:schemeClr val="dk1"/>
          </a:effectRef>
          <a:fontRef idx="minor">
            <a:schemeClr val="tx1"/>
          </a:fontRef>
        </p:style>
      </p:cxnSp>
      <p:sp>
        <p:nvSpPr>
          <p:cNvPr id="162" name="Tekstvak 161">
            <a:extLst>
              <a:ext uri="{FF2B5EF4-FFF2-40B4-BE49-F238E27FC236}">
                <a16:creationId xmlns:a16="http://schemas.microsoft.com/office/drawing/2014/main" id="{629225C9-A57A-58FA-F35A-147942BCA61B}"/>
              </a:ext>
            </a:extLst>
          </p:cNvPr>
          <p:cNvSpPr txBox="1"/>
          <p:nvPr/>
        </p:nvSpPr>
        <p:spPr>
          <a:xfrm>
            <a:off x="3730853" y="4414587"/>
            <a:ext cx="447675" cy="261610"/>
          </a:xfrm>
          <a:prstGeom prst="rect">
            <a:avLst/>
          </a:prstGeom>
          <a:noFill/>
        </p:spPr>
        <p:txBody>
          <a:bodyPr wrap="square" rtlCol="0">
            <a:spAutoFit/>
          </a:bodyPr>
          <a:lstStyle/>
          <a:p>
            <a:r>
              <a:rPr lang="nl-NL" sz="1100" dirty="0"/>
              <a:t>Ja</a:t>
            </a:r>
          </a:p>
        </p:txBody>
      </p:sp>
      <p:sp>
        <p:nvSpPr>
          <p:cNvPr id="17" name="Tekstvak 16">
            <a:extLst>
              <a:ext uri="{FF2B5EF4-FFF2-40B4-BE49-F238E27FC236}">
                <a16:creationId xmlns:a16="http://schemas.microsoft.com/office/drawing/2014/main" id="{A858BB42-5CBC-C4D9-4E34-B7ED0A26A86F}"/>
              </a:ext>
            </a:extLst>
          </p:cNvPr>
          <p:cNvSpPr txBox="1"/>
          <p:nvPr/>
        </p:nvSpPr>
        <p:spPr>
          <a:xfrm>
            <a:off x="95480" y="5453012"/>
            <a:ext cx="7693440" cy="265457"/>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11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Staat je activiteit hier niet bij? Kijk dan op de volgende pagina. Daar staan nog meer activiteiten uit categorie 2.</a:t>
            </a:r>
          </a:p>
        </p:txBody>
      </p:sp>
      <p:cxnSp>
        <p:nvCxnSpPr>
          <p:cNvPr id="19" name="Verbindingslijn: gebogen 18">
            <a:extLst>
              <a:ext uri="{FF2B5EF4-FFF2-40B4-BE49-F238E27FC236}">
                <a16:creationId xmlns:a16="http://schemas.microsoft.com/office/drawing/2014/main" id="{902FA9A0-9EBE-DE56-B3B7-5D8356D8C6E0}"/>
              </a:ext>
            </a:extLst>
          </p:cNvPr>
          <p:cNvCxnSpPr>
            <a:cxnSpLocks/>
            <a:stCxn id="5" idx="2"/>
            <a:endCxn id="17" idx="0"/>
          </p:cNvCxnSpPr>
          <p:nvPr/>
        </p:nvCxnSpPr>
        <p:spPr>
          <a:xfrm rot="16200000" flipH="1">
            <a:off x="2717098" y="4227910"/>
            <a:ext cx="462946" cy="1987257"/>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
        <p:nvSpPr>
          <p:cNvPr id="35" name="Tekstvak 2">
            <a:extLst>
              <a:ext uri="{FF2B5EF4-FFF2-40B4-BE49-F238E27FC236}">
                <a16:creationId xmlns:a16="http://schemas.microsoft.com/office/drawing/2014/main" id="{B114101D-65F0-29F9-E219-CCA88E963D90}"/>
              </a:ext>
            </a:extLst>
          </p:cNvPr>
          <p:cNvSpPr txBox="1">
            <a:spLocks noChangeArrowheads="1"/>
          </p:cNvSpPr>
          <p:nvPr/>
        </p:nvSpPr>
        <p:spPr bwMode="auto">
          <a:xfrm>
            <a:off x="188372" y="1764080"/>
            <a:ext cx="3533140" cy="44659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Wil je uren aanvragen voor het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Maken en uitbrengen van een (wetenschappelijke) publicatie</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46" name="Tekstvak 45">
            <a:extLst>
              <a:ext uri="{FF2B5EF4-FFF2-40B4-BE49-F238E27FC236}">
                <a16:creationId xmlns:a16="http://schemas.microsoft.com/office/drawing/2014/main" id="{F128C5A5-5F8E-7F5E-B28A-44BEEFC41A89}"/>
              </a:ext>
            </a:extLst>
          </p:cNvPr>
          <p:cNvSpPr txBox="1"/>
          <p:nvPr/>
        </p:nvSpPr>
        <p:spPr>
          <a:xfrm>
            <a:off x="4124171" y="1401802"/>
            <a:ext cx="7735037" cy="1171154"/>
          </a:xfrm>
          <a:prstGeom prst="rect">
            <a:avLst/>
          </a:prstGeom>
          <a:noFill/>
          <a:ln>
            <a:solidFill>
              <a:schemeClr val="tx1"/>
            </a:solidFill>
          </a:ln>
        </p:spPr>
        <p:txBody>
          <a:bodyPr wrap="square" rtlCol="0">
            <a:spAutoFit/>
          </a:bodyPr>
          <a:lstStyle/>
          <a:p>
            <a:pPr marL="171450" indent="-171450">
              <a:lnSpc>
                <a:spcPct val="107000"/>
              </a:lnSpc>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Je schrijft en publiceert</a:t>
            </a:r>
            <a:r>
              <a:rPr lang="nl-NL" sz="1100" dirty="0">
                <a:latin typeface="Calibri" panose="020F0502020204030204" pitchFamily="34" charset="0"/>
                <a:ea typeface="Times New Roman" panose="02020603050405020304" pitchFamily="18" charset="0"/>
                <a:cs typeface="Calibri" panose="020F0502020204030204" pitchFamily="34" charset="0"/>
              </a:rPr>
              <a:t> </a:t>
            </a:r>
            <a:r>
              <a:rPr lang="nl-NL" sz="1100" dirty="0">
                <a:effectLst/>
                <a:latin typeface="Calibri" panose="020F0502020204030204" pitchFamily="34" charset="0"/>
                <a:ea typeface="Times New Roman" panose="02020603050405020304" pitchFamily="18" charset="0"/>
                <a:cs typeface="Calibri" panose="020F0502020204030204" pitchFamily="34" charset="0"/>
              </a:rPr>
              <a:t>– vanuit een theoretisch kader – een (wetenschappelijke) publicatie. </a:t>
            </a:r>
          </a:p>
          <a:p>
            <a:pPr marL="171450" indent="-171450">
              <a:lnSpc>
                <a:spcPct val="107000"/>
              </a:lnSpc>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Er wordt onderscheid gemaakt tussen Nederlandstalige (NL) en Engelstalige (ENG) publicaties én tussen wel of niet peer </a:t>
            </a:r>
            <a:r>
              <a:rPr lang="nl-NL" sz="1100" dirty="0" err="1">
                <a:effectLst/>
                <a:latin typeface="Calibri" panose="020F0502020204030204" pitchFamily="34" charset="0"/>
                <a:ea typeface="Times New Roman" panose="02020603050405020304" pitchFamily="18" charset="0"/>
                <a:cs typeface="Calibri" panose="020F0502020204030204" pitchFamily="34" charset="0"/>
              </a:rPr>
              <a:t>reviewed</a:t>
            </a:r>
            <a:r>
              <a:rPr lang="nl-NL" sz="1100" dirty="0">
                <a:effectLst/>
                <a:latin typeface="Calibri" panose="020F0502020204030204" pitchFamily="34" charset="0"/>
                <a:ea typeface="Times New Roman" panose="02020603050405020304" pitchFamily="18" charset="0"/>
                <a:cs typeface="Calibri" panose="020F0502020204030204" pitchFamily="34" charset="0"/>
              </a:rPr>
              <a:t>.</a:t>
            </a:r>
          </a:p>
          <a:p>
            <a:pPr marL="171450" indent="-171450">
              <a:lnSpc>
                <a:spcPct val="107000"/>
              </a:lnSpc>
              <a:buFontTx/>
              <a:buChar char="-"/>
            </a:pPr>
            <a:r>
              <a:rPr lang="nl-NL" sz="1100" dirty="0">
                <a:latin typeface="Calibri" panose="020F0502020204030204" pitchFamily="34" charset="0"/>
                <a:ea typeface="Times New Roman" panose="02020603050405020304" pitchFamily="18" charset="0"/>
                <a:cs typeface="Calibri" panose="020F0502020204030204" pitchFamily="34" charset="0"/>
              </a:rPr>
              <a:t>Bij meerdere auteurs worden de uren in principe naar rato verdeeld.</a:t>
            </a:r>
          </a:p>
          <a:p>
            <a:pPr marL="171450" indent="-171450">
              <a:lnSpc>
                <a:spcPct val="107000"/>
              </a:lnSpc>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NL </a:t>
            </a:r>
            <a:r>
              <a:rPr lang="nl-NL" sz="1100" b="1" dirty="0">
                <a:latin typeface="Calibri" panose="020F0502020204030204" pitchFamily="34" charset="0"/>
                <a:ea typeface="Times New Roman" panose="02020603050405020304" pitchFamily="18" charset="0"/>
                <a:cs typeface="Calibri" panose="020F0502020204030204" pitchFamily="34" charset="0"/>
              </a:rPr>
              <a:t>niet</a:t>
            </a:r>
            <a:r>
              <a:rPr lang="nl-NL" sz="1100" dirty="0">
                <a:latin typeface="Calibri" panose="020F0502020204030204" pitchFamily="34" charset="0"/>
                <a:ea typeface="Times New Roman" panose="02020603050405020304" pitchFamily="18" charset="0"/>
                <a:cs typeface="Calibri" panose="020F0502020204030204" pitchFamily="34" charset="0"/>
              </a:rPr>
              <a:t> peer </a:t>
            </a:r>
            <a:r>
              <a:rPr lang="nl-NL" sz="1100" dirty="0" err="1">
                <a:latin typeface="Calibri" panose="020F0502020204030204" pitchFamily="34" charset="0"/>
                <a:ea typeface="Times New Roman" panose="02020603050405020304" pitchFamily="18" charset="0"/>
                <a:cs typeface="Calibri" panose="020F0502020204030204" pitchFamily="34" charset="0"/>
              </a:rPr>
              <a:t>reviewed</a:t>
            </a:r>
            <a:r>
              <a:rPr lang="nl-NL" sz="1100" dirty="0">
                <a:latin typeface="Calibri" panose="020F0502020204030204" pitchFamily="34" charset="0"/>
                <a:ea typeface="Times New Roman" panose="02020603050405020304" pitchFamily="18" charset="0"/>
                <a:cs typeface="Calibri" panose="020F0502020204030204" pitchFamily="34" charset="0"/>
              </a:rPr>
              <a:t>: p</a:t>
            </a:r>
            <a:r>
              <a:rPr lang="nl-NL" sz="1100" dirty="0">
                <a:effectLst/>
                <a:latin typeface="Calibri" panose="020F0502020204030204" pitchFamily="34" charset="0"/>
                <a:ea typeface="Times New Roman" panose="02020603050405020304" pitchFamily="18" charset="0"/>
                <a:cs typeface="Calibri" panose="020F0502020204030204" pitchFamily="34" charset="0"/>
              </a:rPr>
              <a:t>er 500 woorden - 1 </a:t>
            </a:r>
            <a:r>
              <a:rPr lang="nl-NL" sz="1100" dirty="0" err="1">
                <a:effectLst/>
                <a:latin typeface="Calibri" panose="020F0502020204030204" pitchFamily="34" charset="0"/>
                <a:ea typeface="Times New Roman" panose="02020603050405020304" pitchFamily="18" charset="0"/>
                <a:cs typeface="Calibri" panose="020F0502020204030204" pitchFamily="34" charset="0"/>
              </a:rPr>
              <a:t>nascholingsuur</a:t>
            </a:r>
            <a:r>
              <a:rPr lang="nl-NL" sz="1100" dirty="0">
                <a:effectLst/>
                <a:latin typeface="Calibri" panose="020F0502020204030204" pitchFamily="34" charset="0"/>
                <a:ea typeface="Times New Roman" panose="02020603050405020304" pitchFamily="18" charset="0"/>
                <a:cs typeface="Calibri" panose="020F0502020204030204" pitchFamily="34" charset="0"/>
              </a:rPr>
              <a:t>. NL </a:t>
            </a:r>
            <a:r>
              <a:rPr lang="nl-NL" sz="1100" b="1" dirty="0">
                <a:effectLst/>
                <a:latin typeface="Calibri" panose="020F0502020204030204" pitchFamily="34" charset="0"/>
                <a:ea typeface="Times New Roman" panose="02020603050405020304" pitchFamily="18" charset="0"/>
                <a:cs typeface="Calibri" panose="020F0502020204030204" pitchFamily="34" charset="0"/>
              </a:rPr>
              <a:t>wel </a:t>
            </a:r>
            <a:r>
              <a:rPr lang="nl-NL" sz="1100" dirty="0">
                <a:effectLst/>
                <a:latin typeface="Calibri" panose="020F0502020204030204" pitchFamily="34" charset="0"/>
                <a:ea typeface="Times New Roman" panose="02020603050405020304" pitchFamily="18" charset="0"/>
                <a:cs typeface="Calibri" panose="020F0502020204030204" pitchFamily="34" charset="0"/>
              </a:rPr>
              <a:t>peer </a:t>
            </a:r>
            <a:r>
              <a:rPr lang="nl-NL" sz="1100" dirty="0" err="1">
                <a:effectLst/>
                <a:latin typeface="Calibri" panose="020F0502020204030204" pitchFamily="34" charset="0"/>
                <a:ea typeface="Times New Roman" panose="02020603050405020304" pitchFamily="18" charset="0"/>
                <a:cs typeface="Calibri" panose="020F0502020204030204" pitchFamily="34" charset="0"/>
              </a:rPr>
              <a:t>reviewed</a:t>
            </a:r>
            <a:r>
              <a:rPr lang="nl-NL" sz="1100" dirty="0">
                <a:effectLst/>
                <a:latin typeface="Calibri" panose="020F0502020204030204" pitchFamily="34" charset="0"/>
                <a:ea typeface="Times New Roman" panose="02020603050405020304" pitchFamily="18" charset="0"/>
                <a:cs typeface="Calibri" panose="020F0502020204030204" pitchFamily="34" charset="0"/>
              </a:rPr>
              <a:t>: per 500 woorden - 2 nascholingsuren.</a:t>
            </a:r>
          </a:p>
          <a:p>
            <a:pPr marL="171450" indent="-171450">
              <a:lnSpc>
                <a:spcPct val="107000"/>
              </a:lnSpc>
              <a:buFontTx/>
              <a:buChar char="-"/>
            </a:pPr>
            <a:r>
              <a:rPr lang="nl-NL" sz="1100" dirty="0">
                <a:latin typeface="Calibri" panose="020F0502020204030204" pitchFamily="34" charset="0"/>
                <a:ea typeface="Times New Roman" panose="02020603050405020304" pitchFamily="18" charset="0"/>
                <a:cs typeface="Calibri" panose="020F0502020204030204" pitchFamily="34" charset="0"/>
              </a:rPr>
              <a:t>ENG</a:t>
            </a:r>
            <a:r>
              <a:rPr lang="nl-NL" sz="1100" dirty="0">
                <a:effectLst/>
                <a:latin typeface="Calibri" panose="020F0502020204030204" pitchFamily="34" charset="0"/>
                <a:ea typeface="Times New Roman" panose="02020603050405020304" pitchFamily="18" charset="0"/>
                <a:cs typeface="Calibri" panose="020F0502020204030204" pitchFamily="34" charset="0"/>
              </a:rPr>
              <a:t> </a:t>
            </a:r>
            <a:r>
              <a:rPr lang="nl-NL" sz="1100" b="1" dirty="0">
                <a:effectLst/>
                <a:latin typeface="Calibri" panose="020F0502020204030204" pitchFamily="34" charset="0"/>
                <a:ea typeface="Times New Roman" panose="02020603050405020304" pitchFamily="18" charset="0"/>
                <a:cs typeface="Calibri" panose="020F0502020204030204" pitchFamily="34" charset="0"/>
              </a:rPr>
              <a:t>niet</a:t>
            </a:r>
            <a:r>
              <a:rPr lang="nl-NL" sz="1100" dirty="0">
                <a:effectLst/>
                <a:latin typeface="Calibri" panose="020F0502020204030204" pitchFamily="34" charset="0"/>
                <a:ea typeface="Times New Roman" panose="02020603050405020304" pitchFamily="18" charset="0"/>
                <a:cs typeface="Calibri" panose="020F0502020204030204" pitchFamily="34" charset="0"/>
              </a:rPr>
              <a:t> peer </a:t>
            </a:r>
            <a:r>
              <a:rPr lang="nl-NL" sz="1100" dirty="0" err="1">
                <a:effectLst/>
                <a:latin typeface="Calibri" panose="020F0502020204030204" pitchFamily="34" charset="0"/>
                <a:ea typeface="Times New Roman" panose="02020603050405020304" pitchFamily="18" charset="0"/>
                <a:cs typeface="Calibri" panose="020F0502020204030204" pitchFamily="34" charset="0"/>
              </a:rPr>
              <a:t>reviewed</a:t>
            </a:r>
            <a:r>
              <a:rPr lang="nl-NL" sz="1100" dirty="0">
                <a:effectLst/>
                <a:latin typeface="Calibri" panose="020F0502020204030204" pitchFamily="34" charset="0"/>
                <a:ea typeface="Times New Roman" panose="02020603050405020304" pitchFamily="18" charset="0"/>
                <a:cs typeface="Calibri" panose="020F0502020204030204" pitchFamily="34" charset="0"/>
              </a:rPr>
              <a:t>: per 500 woorden - 2 nascholingsuren. ENG </a:t>
            </a:r>
            <a:r>
              <a:rPr lang="nl-NL" sz="1100" b="1" dirty="0">
                <a:effectLst/>
                <a:latin typeface="Calibri" panose="020F0502020204030204" pitchFamily="34" charset="0"/>
                <a:ea typeface="Times New Roman" panose="02020603050405020304" pitchFamily="18" charset="0"/>
                <a:cs typeface="Calibri" panose="020F0502020204030204" pitchFamily="34" charset="0"/>
              </a:rPr>
              <a:t>wel</a:t>
            </a:r>
            <a:r>
              <a:rPr lang="nl-NL" sz="1100" dirty="0">
                <a:effectLst/>
                <a:latin typeface="Calibri" panose="020F0502020204030204" pitchFamily="34" charset="0"/>
                <a:ea typeface="Times New Roman" panose="02020603050405020304" pitchFamily="18" charset="0"/>
                <a:cs typeface="Calibri" panose="020F0502020204030204" pitchFamily="34" charset="0"/>
              </a:rPr>
              <a:t> peer </a:t>
            </a:r>
            <a:r>
              <a:rPr lang="nl-NL" sz="1100" dirty="0" err="1">
                <a:effectLst/>
                <a:latin typeface="Calibri" panose="020F0502020204030204" pitchFamily="34" charset="0"/>
                <a:ea typeface="Times New Roman" panose="02020603050405020304" pitchFamily="18" charset="0"/>
                <a:cs typeface="Calibri" panose="020F0502020204030204" pitchFamily="34" charset="0"/>
              </a:rPr>
              <a:t>reviewed</a:t>
            </a:r>
            <a:r>
              <a:rPr lang="nl-NL" sz="1100" dirty="0">
                <a:effectLst/>
                <a:latin typeface="Calibri" panose="020F0502020204030204" pitchFamily="34" charset="0"/>
                <a:ea typeface="Times New Roman" panose="02020603050405020304" pitchFamily="18" charset="0"/>
                <a:cs typeface="Calibri" panose="020F0502020204030204" pitchFamily="34" charset="0"/>
              </a:rPr>
              <a:t>: per 500 woorden – 4 nascholingsuren.</a:t>
            </a:r>
          </a:p>
        </p:txBody>
      </p:sp>
      <p:cxnSp>
        <p:nvCxnSpPr>
          <p:cNvPr id="54" name="Rechte verbindingslijn met pijl 53">
            <a:extLst>
              <a:ext uri="{FF2B5EF4-FFF2-40B4-BE49-F238E27FC236}">
                <a16:creationId xmlns:a16="http://schemas.microsoft.com/office/drawing/2014/main" id="{6F217034-283A-A1BF-A73F-30A72894436A}"/>
              </a:ext>
            </a:extLst>
          </p:cNvPr>
          <p:cNvCxnSpPr>
            <a:stCxn id="35" idx="2"/>
            <a:endCxn id="4" idx="0"/>
          </p:cNvCxnSpPr>
          <p:nvPr/>
        </p:nvCxnSpPr>
        <p:spPr>
          <a:xfrm>
            <a:off x="1954942" y="2210677"/>
            <a:ext cx="9341" cy="8862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8" name="Rechte verbindingslijn met pijl 77">
            <a:extLst>
              <a:ext uri="{FF2B5EF4-FFF2-40B4-BE49-F238E27FC236}">
                <a16:creationId xmlns:a16="http://schemas.microsoft.com/office/drawing/2014/main" id="{718BDB6B-7186-CA94-5861-710DF3AEAD3E}"/>
              </a:ext>
            </a:extLst>
          </p:cNvPr>
          <p:cNvCxnSpPr>
            <a:cxnSpLocks/>
            <a:stCxn id="35" idx="3"/>
            <a:endCxn id="46" idx="1"/>
          </p:cNvCxnSpPr>
          <p:nvPr/>
        </p:nvCxnSpPr>
        <p:spPr>
          <a:xfrm>
            <a:off x="3721512" y="1987379"/>
            <a:ext cx="40265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9" name="Verbindingslijn: gebogen 88">
            <a:extLst>
              <a:ext uri="{FF2B5EF4-FFF2-40B4-BE49-F238E27FC236}">
                <a16:creationId xmlns:a16="http://schemas.microsoft.com/office/drawing/2014/main" id="{7CE42D53-38EF-75D9-EB95-F23E2529FB1F}"/>
              </a:ext>
            </a:extLst>
          </p:cNvPr>
          <p:cNvCxnSpPr>
            <a:cxnSpLocks/>
            <a:stCxn id="46" idx="3"/>
            <a:endCxn id="8" idx="3"/>
          </p:cNvCxnSpPr>
          <p:nvPr/>
        </p:nvCxnSpPr>
        <p:spPr>
          <a:xfrm flipH="1">
            <a:off x="11587419" y="1987379"/>
            <a:ext cx="271789" cy="4326402"/>
          </a:xfrm>
          <a:prstGeom prst="bentConnector3">
            <a:avLst>
              <a:gd name="adj1" fmla="val -84109"/>
            </a:avLst>
          </a:prstGeom>
          <a:ln>
            <a:tailEnd type="triangle"/>
          </a:ln>
        </p:spPr>
        <p:style>
          <a:lnRef idx="1">
            <a:schemeClr val="dk1"/>
          </a:lnRef>
          <a:fillRef idx="0">
            <a:schemeClr val="dk1"/>
          </a:fillRef>
          <a:effectRef idx="0">
            <a:schemeClr val="dk1"/>
          </a:effectRef>
          <a:fontRef idx="minor">
            <a:schemeClr val="tx1"/>
          </a:fontRef>
        </p:style>
      </p:cxnSp>
      <p:pic>
        <p:nvPicPr>
          <p:cNvPr id="110" name="Afbeelding 109" descr="Afbeelding met tekst, Lettertype, Graphics, logo&#10;&#10;Automatisch gegenereerde beschrijving">
            <a:extLst>
              <a:ext uri="{FF2B5EF4-FFF2-40B4-BE49-F238E27FC236}">
                <a16:creationId xmlns:a16="http://schemas.microsoft.com/office/drawing/2014/main" id="{8AF22FB9-3502-8BC1-7664-4AF83A773BD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29344" y="259866"/>
            <a:ext cx="2759825" cy="714895"/>
          </a:xfrm>
          <a:prstGeom prst="rect">
            <a:avLst/>
          </a:prstGeom>
        </p:spPr>
      </p:pic>
    </p:spTree>
    <p:extLst>
      <p:ext uri="{BB962C8B-B14F-4D97-AF65-F5344CB8AC3E}">
        <p14:creationId xmlns:p14="http://schemas.microsoft.com/office/powerpoint/2010/main" val="86160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2">
            <a:extLst>
              <a:ext uri="{FF2B5EF4-FFF2-40B4-BE49-F238E27FC236}">
                <a16:creationId xmlns:a16="http://schemas.microsoft.com/office/drawing/2014/main" id="{692BF395-5EA9-01F2-26D9-443237C54316}"/>
              </a:ext>
            </a:extLst>
          </p:cNvPr>
          <p:cNvSpPr txBox="1">
            <a:spLocks noChangeArrowheads="1"/>
          </p:cNvSpPr>
          <p:nvPr/>
        </p:nvSpPr>
        <p:spPr bwMode="auto">
          <a:xfrm>
            <a:off x="144376" y="1925204"/>
            <a:ext cx="3533140" cy="62773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Wil je uren aanvragen voor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Deelname bijeenkomsten georganiseerd voor en door de verschillende doelgroepen</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7" name="Tekstvak 2">
            <a:extLst>
              <a:ext uri="{FF2B5EF4-FFF2-40B4-BE49-F238E27FC236}">
                <a16:creationId xmlns:a16="http://schemas.microsoft.com/office/drawing/2014/main" id="{80E450CE-EC6E-A9ED-7B6B-11CA221D7E7D}"/>
              </a:ext>
            </a:extLst>
          </p:cNvPr>
          <p:cNvSpPr txBox="1">
            <a:spLocks noChangeArrowheads="1"/>
          </p:cNvSpPr>
          <p:nvPr/>
        </p:nvSpPr>
        <p:spPr bwMode="auto">
          <a:xfrm>
            <a:off x="144376" y="4152266"/>
            <a:ext cx="3533140" cy="62773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Wil je uren aanvragen voor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Deelname </a:t>
            </a:r>
            <a:r>
              <a:rPr lang="nl-NL" sz="1100" b="1" kern="100" dirty="0">
                <a:latin typeface="Calibri" panose="020F0502020204030204" pitchFamily="34" charset="0"/>
                <a:ea typeface="Calibri" panose="020F0502020204030204" pitchFamily="34" charset="0"/>
                <a:cs typeface="Times New Roman" panose="02020603050405020304" pitchFamily="18" charset="0"/>
              </a:rPr>
              <a:t>algemene ledenvergadering beroepsvereniging/belangenorganisatie’?</a:t>
            </a:r>
            <a:endParaRPr lang="nl-NL" sz="11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kstvak 13">
            <a:extLst>
              <a:ext uri="{FF2B5EF4-FFF2-40B4-BE49-F238E27FC236}">
                <a16:creationId xmlns:a16="http://schemas.microsoft.com/office/drawing/2014/main" id="{3F9B8BBA-94EE-D60B-913F-5418B5EDBD0B}"/>
              </a:ext>
            </a:extLst>
          </p:cNvPr>
          <p:cNvSpPr txBox="1"/>
          <p:nvPr/>
        </p:nvSpPr>
        <p:spPr>
          <a:xfrm>
            <a:off x="1849766" y="3265499"/>
            <a:ext cx="724678" cy="261610"/>
          </a:xfrm>
          <a:prstGeom prst="rect">
            <a:avLst/>
          </a:prstGeom>
          <a:noFill/>
        </p:spPr>
        <p:txBody>
          <a:bodyPr wrap="square" rtlCol="0">
            <a:spAutoFit/>
          </a:bodyPr>
          <a:lstStyle/>
          <a:p>
            <a:r>
              <a:rPr lang="nl-NL" sz="1100" dirty="0"/>
              <a:t>Nee</a:t>
            </a:r>
          </a:p>
        </p:txBody>
      </p:sp>
      <p:cxnSp>
        <p:nvCxnSpPr>
          <p:cNvPr id="25" name="Rechte verbindingslijn met pijl 24">
            <a:extLst>
              <a:ext uri="{FF2B5EF4-FFF2-40B4-BE49-F238E27FC236}">
                <a16:creationId xmlns:a16="http://schemas.microsoft.com/office/drawing/2014/main" id="{ABF0078D-83BE-0CA6-BD64-EAF72DE39AA2}"/>
              </a:ext>
            </a:extLst>
          </p:cNvPr>
          <p:cNvCxnSpPr>
            <a:stCxn id="6" idx="2"/>
            <a:endCxn id="7" idx="0"/>
          </p:cNvCxnSpPr>
          <p:nvPr/>
        </p:nvCxnSpPr>
        <p:spPr>
          <a:xfrm>
            <a:off x="1910946" y="2552940"/>
            <a:ext cx="0" cy="15993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8" name="Tekstvak 67">
            <a:extLst>
              <a:ext uri="{FF2B5EF4-FFF2-40B4-BE49-F238E27FC236}">
                <a16:creationId xmlns:a16="http://schemas.microsoft.com/office/drawing/2014/main" id="{88471A3D-77E0-52CF-0D85-279158D7989B}"/>
              </a:ext>
            </a:extLst>
          </p:cNvPr>
          <p:cNvSpPr txBox="1"/>
          <p:nvPr/>
        </p:nvSpPr>
        <p:spPr>
          <a:xfrm>
            <a:off x="3773218" y="468956"/>
            <a:ext cx="447675" cy="261610"/>
          </a:xfrm>
          <a:prstGeom prst="rect">
            <a:avLst/>
          </a:prstGeom>
          <a:noFill/>
        </p:spPr>
        <p:txBody>
          <a:bodyPr wrap="square" rtlCol="0">
            <a:spAutoFit/>
          </a:bodyPr>
          <a:lstStyle/>
          <a:p>
            <a:r>
              <a:rPr lang="nl-NL" sz="1100" dirty="0"/>
              <a:t>Ja</a:t>
            </a:r>
          </a:p>
        </p:txBody>
      </p:sp>
      <p:sp>
        <p:nvSpPr>
          <p:cNvPr id="8" name="Tekstvak 7">
            <a:extLst>
              <a:ext uri="{FF2B5EF4-FFF2-40B4-BE49-F238E27FC236}">
                <a16:creationId xmlns:a16="http://schemas.microsoft.com/office/drawing/2014/main" id="{E86EC08E-8AF5-A665-3522-A427DFC13091}"/>
              </a:ext>
            </a:extLst>
          </p:cNvPr>
          <p:cNvSpPr txBox="1"/>
          <p:nvPr/>
        </p:nvSpPr>
        <p:spPr>
          <a:xfrm>
            <a:off x="674709" y="5933221"/>
            <a:ext cx="10975855" cy="846386"/>
          </a:xfrm>
          <a:prstGeom prst="rect">
            <a:avLst/>
          </a:prstGeom>
          <a:noFill/>
          <a:ln>
            <a:solidFill>
              <a:schemeClr val="tx1"/>
            </a:solidFill>
          </a:ln>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Calibri" panose="020F0502020204030204"/>
                <a:ea typeface="+mn-ea"/>
                <a:cs typeface="+mn-cs"/>
              </a:rPr>
              <a:t>Hoe aan te vragen?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Ga naar de pagina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https://www.stichtingrtgs.nl/ik-ben-tolk/mijn-deskundigheidsbevorderende-activiteiten</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 en log in. Via het tabblad ‘overige activiteiten’ voeg je een activiteit toe. Je volgt daar de stappen en vult alle informatie in.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RTGS stuurt je een bericht als de uren toegekend zijn, er aanvullende informatie nodig is óf de aanvraag afgekeurd wordt.</a:t>
            </a:r>
          </a:p>
        </p:txBody>
      </p:sp>
      <p:sp>
        <p:nvSpPr>
          <p:cNvPr id="12" name="Tekstvak 11">
            <a:extLst>
              <a:ext uri="{FF2B5EF4-FFF2-40B4-BE49-F238E27FC236}">
                <a16:creationId xmlns:a16="http://schemas.microsoft.com/office/drawing/2014/main" id="{FA0F1147-6551-D6AA-CB9B-36398B12C082}"/>
              </a:ext>
            </a:extLst>
          </p:cNvPr>
          <p:cNvSpPr txBox="1"/>
          <p:nvPr/>
        </p:nvSpPr>
        <p:spPr>
          <a:xfrm>
            <a:off x="114300" y="124054"/>
            <a:ext cx="4793602" cy="369332"/>
          </a:xfrm>
          <a:prstGeom prst="rect">
            <a:avLst/>
          </a:prstGeom>
          <a:noFill/>
        </p:spPr>
        <p:txBody>
          <a:bodyPr wrap="square" rtlCol="0">
            <a:spAutoFit/>
          </a:bodyPr>
          <a:lstStyle/>
          <a:p>
            <a:r>
              <a:rPr lang="nl-NL" dirty="0"/>
              <a:t>Categorie 2 Overige activiteiten (pagina 3 van 3)</a:t>
            </a:r>
          </a:p>
        </p:txBody>
      </p:sp>
      <p:sp>
        <p:nvSpPr>
          <p:cNvPr id="2" name="Tekstvak 1">
            <a:extLst>
              <a:ext uri="{FF2B5EF4-FFF2-40B4-BE49-F238E27FC236}">
                <a16:creationId xmlns:a16="http://schemas.microsoft.com/office/drawing/2014/main" id="{294B0EEB-286E-7725-7549-6571046F1772}"/>
              </a:ext>
            </a:extLst>
          </p:cNvPr>
          <p:cNvSpPr txBox="1"/>
          <p:nvPr/>
        </p:nvSpPr>
        <p:spPr>
          <a:xfrm>
            <a:off x="4472375" y="1653495"/>
            <a:ext cx="7178189" cy="1171154"/>
          </a:xfrm>
          <a:prstGeom prst="rect">
            <a:avLst/>
          </a:prstGeom>
          <a:noFill/>
          <a:ln>
            <a:solidFill>
              <a:schemeClr val="tx1"/>
            </a:solidFill>
          </a:ln>
        </p:spPr>
        <p:txBody>
          <a:bodyPr wrap="square" rtlCol="0">
            <a:spAutoFit/>
          </a:bodyPr>
          <a:lstStyle/>
          <a:p>
            <a:pPr marL="171450" indent="-171450">
              <a:lnSpc>
                <a:spcPct val="107000"/>
              </a:lnSpc>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Je neemt deel aan een bijeenkomst die georganiseerd wordt voor en door de verschillende doelgroepen. Er is hierbij sprake van gelijkwaardige ontmoeting.</a:t>
            </a:r>
          </a:p>
          <a:p>
            <a:pPr marL="171450" indent="-171450">
              <a:lnSpc>
                <a:spcPct val="107000"/>
              </a:lnSpc>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Je bent niet aan het werk als tolk ti</a:t>
            </a:r>
            <a:r>
              <a:rPr lang="nl-NL" sz="1100" dirty="0">
                <a:latin typeface="Calibri" panose="020F0502020204030204" pitchFamily="34" charset="0"/>
                <a:ea typeface="Times New Roman" panose="02020603050405020304" pitchFamily="18" charset="0"/>
                <a:cs typeface="Calibri" panose="020F0502020204030204" pitchFamily="34" charset="0"/>
              </a:rPr>
              <a:t>jdens de bijeenkomst.</a:t>
            </a:r>
            <a:endParaRPr lang="nl-NL" sz="1100" b="1" dirty="0">
              <a:latin typeface="Calibri" panose="020F0502020204030204" pitchFamily="34" charset="0"/>
              <a:ea typeface="Times New Roman" panose="02020603050405020304" pitchFamily="18" charset="0"/>
              <a:cs typeface="Calibri" panose="020F0502020204030204" pitchFamily="34" charset="0"/>
            </a:endParaRPr>
          </a:p>
          <a:p>
            <a:pPr marL="171450" indent="-171450">
              <a:lnSpc>
                <a:spcPct val="107000"/>
              </a:lnSpc>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Je lever</a:t>
            </a:r>
            <a:r>
              <a:rPr lang="nl-NL" sz="1100" dirty="0">
                <a:latin typeface="Calibri" panose="020F0502020204030204" pitchFamily="34" charset="0"/>
                <a:ea typeface="Times New Roman" panose="02020603050405020304" pitchFamily="18" charset="0"/>
                <a:cs typeface="Calibri" panose="020F0502020204030204" pitchFamily="34" charset="0"/>
              </a:rPr>
              <a:t>t een verslag in volgens het format </a:t>
            </a:r>
            <a:r>
              <a:rPr lang="nl-NL" sz="1100" dirty="0">
                <a:latin typeface="Calibri" panose="020F0502020204030204" pitchFamily="34" charset="0"/>
                <a:ea typeface="Times New Roman" panose="02020603050405020304" pitchFamily="18" charset="0"/>
                <a:cs typeface="Calibri" panose="020F0502020204030204" pitchFamily="34" charset="0"/>
                <a:hlinkClick r:id="rId3"/>
              </a:rPr>
              <a:t>‘2.7. deelname bijeenkomsten voor en door de doelgroep’</a:t>
            </a:r>
            <a:r>
              <a:rPr lang="nl-NL" sz="1100" dirty="0">
                <a:latin typeface="Calibri" panose="020F0502020204030204" pitchFamily="34" charset="0"/>
                <a:ea typeface="Times New Roman" panose="02020603050405020304" pitchFamily="18" charset="0"/>
                <a:cs typeface="Calibri" panose="020F0502020204030204" pitchFamily="34" charset="0"/>
              </a:rPr>
              <a:t> waarin je onder andere de opgedane inzichten en ervaringen beschrijft. </a:t>
            </a:r>
          </a:p>
          <a:p>
            <a:pPr marL="171450" indent="-171450">
              <a:lnSpc>
                <a:spcPct val="107000"/>
              </a:lnSpc>
              <a:buFontTx/>
              <a:buChar char="-"/>
            </a:pPr>
            <a:r>
              <a:rPr lang="nl-NL" sz="1100" dirty="0">
                <a:effectLst/>
                <a:latin typeface="Calibri" panose="020F0502020204030204" pitchFamily="34" charset="0"/>
                <a:ea typeface="Times New Roman" panose="02020603050405020304" pitchFamily="18" charset="0"/>
                <a:cs typeface="Calibri" panose="020F0502020204030204" pitchFamily="34" charset="0"/>
              </a:rPr>
              <a:t>Per ingeleverd verslag worden 2 nascholingsuren toegekend.</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kstvak 9">
            <a:extLst>
              <a:ext uri="{FF2B5EF4-FFF2-40B4-BE49-F238E27FC236}">
                <a16:creationId xmlns:a16="http://schemas.microsoft.com/office/drawing/2014/main" id="{3D30C028-85F2-9451-0920-580DCABF5232}"/>
              </a:ext>
            </a:extLst>
          </p:cNvPr>
          <p:cNvSpPr txBox="1"/>
          <p:nvPr/>
        </p:nvSpPr>
        <p:spPr>
          <a:xfrm>
            <a:off x="144376" y="605212"/>
            <a:ext cx="3533140" cy="261610"/>
          </a:xfrm>
          <a:prstGeom prst="rect">
            <a:avLst/>
          </a:prstGeom>
          <a:noFill/>
          <a:ln>
            <a:solidFill>
              <a:schemeClr val="tx1"/>
            </a:solidFill>
          </a:ln>
        </p:spPr>
        <p:txBody>
          <a:bodyPr wrap="square" rtlCol="0">
            <a:spAutoFit/>
          </a:bodyPr>
          <a:lstStyle/>
          <a:p>
            <a:r>
              <a:rPr lang="nl-NL" sz="1100" dirty="0"/>
              <a:t>Wil je uren aanvragen voor een activiteit in categorie 2? </a:t>
            </a:r>
          </a:p>
        </p:txBody>
      </p:sp>
      <p:cxnSp>
        <p:nvCxnSpPr>
          <p:cNvPr id="28" name="Rechte verbindingslijn met pijl 27">
            <a:extLst>
              <a:ext uri="{FF2B5EF4-FFF2-40B4-BE49-F238E27FC236}">
                <a16:creationId xmlns:a16="http://schemas.microsoft.com/office/drawing/2014/main" id="{E3995A8E-25C0-EC6D-7C2F-964B7CDA8510}"/>
              </a:ext>
            </a:extLst>
          </p:cNvPr>
          <p:cNvCxnSpPr>
            <a:cxnSpLocks/>
            <a:stCxn id="10" idx="3"/>
            <a:endCxn id="29" idx="1"/>
          </p:cNvCxnSpPr>
          <p:nvPr/>
        </p:nvCxnSpPr>
        <p:spPr>
          <a:xfrm>
            <a:off x="3677516" y="736017"/>
            <a:ext cx="663189" cy="91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Tekstvak 28">
            <a:extLst>
              <a:ext uri="{FF2B5EF4-FFF2-40B4-BE49-F238E27FC236}">
                <a16:creationId xmlns:a16="http://schemas.microsoft.com/office/drawing/2014/main" id="{AA8448BD-860F-5455-4015-E11F6E942BFA}"/>
              </a:ext>
            </a:extLst>
          </p:cNvPr>
          <p:cNvSpPr txBox="1"/>
          <p:nvPr/>
        </p:nvSpPr>
        <p:spPr>
          <a:xfrm>
            <a:off x="4340705" y="445070"/>
            <a:ext cx="4587635" cy="600164"/>
          </a:xfrm>
          <a:prstGeom prst="rect">
            <a:avLst/>
          </a:prstGeom>
          <a:noFill/>
          <a:ln>
            <a:solidFill>
              <a:schemeClr val="tx1"/>
            </a:solidFill>
          </a:ln>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In het document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2.0 Criteria en Voorwaarden categorie 2 Overige Activiteiten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staan de voorwaarden voor alle activiteiten uit deze categorie. Lees deze goed door voordat je een aanvraag indient. </a:t>
            </a:r>
          </a:p>
        </p:txBody>
      </p:sp>
      <p:cxnSp>
        <p:nvCxnSpPr>
          <p:cNvPr id="64" name="Verbindingslijn: gebogen 63">
            <a:extLst>
              <a:ext uri="{FF2B5EF4-FFF2-40B4-BE49-F238E27FC236}">
                <a16:creationId xmlns:a16="http://schemas.microsoft.com/office/drawing/2014/main" id="{993FCEDC-2357-68F0-A22F-B5DDEA82869B}"/>
              </a:ext>
            </a:extLst>
          </p:cNvPr>
          <p:cNvCxnSpPr>
            <a:cxnSpLocks/>
            <a:stCxn id="29" idx="2"/>
            <a:endCxn id="6" idx="0"/>
          </p:cNvCxnSpPr>
          <p:nvPr/>
        </p:nvCxnSpPr>
        <p:spPr>
          <a:xfrm rot="5400000">
            <a:off x="3832750" y="-876569"/>
            <a:ext cx="879970" cy="4723577"/>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72" name="Tekstvak 71">
            <a:extLst>
              <a:ext uri="{FF2B5EF4-FFF2-40B4-BE49-F238E27FC236}">
                <a16:creationId xmlns:a16="http://schemas.microsoft.com/office/drawing/2014/main" id="{575D3D29-5BDD-D544-89B4-A06F8A8B11C3}"/>
              </a:ext>
            </a:extLst>
          </p:cNvPr>
          <p:cNvSpPr txBox="1"/>
          <p:nvPr/>
        </p:nvSpPr>
        <p:spPr>
          <a:xfrm>
            <a:off x="3766391" y="1508926"/>
            <a:ext cx="447675" cy="261610"/>
          </a:xfrm>
          <a:prstGeom prst="rect">
            <a:avLst/>
          </a:prstGeom>
          <a:noFill/>
        </p:spPr>
        <p:txBody>
          <a:bodyPr wrap="square" rtlCol="0">
            <a:spAutoFit/>
          </a:bodyPr>
          <a:lstStyle/>
          <a:p>
            <a:r>
              <a:rPr lang="nl-NL" sz="1100" dirty="0"/>
              <a:t>Ja</a:t>
            </a:r>
          </a:p>
        </p:txBody>
      </p:sp>
      <p:cxnSp>
        <p:nvCxnSpPr>
          <p:cNvPr id="97" name="Rechte verbindingslijn met pijl 96">
            <a:extLst>
              <a:ext uri="{FF2B5EF4-FFF2-40B4-BE49-F238E27FC236}">
                <a16:creationId xmlns:a16="http://schemas.microsoft.com/office/drawing/2014/main" id="{05E546D3-C1ED-2A82-7876-9663957EC886}"/>
              </a:ext>
            </a:extLst>
          </p:cNvPr>
          <p:cNvCxnSpPr>
            <a:cxnSpLocks/>
            <a:stCxn id="6" idx="3"/>
            <a:endCxn id="2" idx="1"/>
          </p:cNvCxnSpPr>
          <p:nvPr/>
        </p:nvCxnSpPr>
        <p:spPr>
          <a:xfrm>
            <a:off x="3677516" y="2239072"/>
            <a:ext cx="79485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1" name="Tekstvak 100">
            <a:extLst>
              <a:ext uri="{FF2B5EF4-FFF2-40B4-BE49-F238E27FC236}">
                <a16:creationId xmlns:a16="http://schemas.microsoft.com/office/drawing/2014/main" id="{DD4FD090-BA6C-BD9B-474E-3206AF81062A}"/>
              </a:ext>
            </a:extLst>
          </p:cNvPr>
          <p:cNvSpPr txBox="1"/>
          <p:nvPr/>
        </p:nvSpPr>
        <p:spPr>
          <a:xfrm>
            <a:off x="3893030" y="4181610"/>
            <a:ext cx="447675" cy="261610"/>
          </a:xfrm>
          <a:prstGeom prst="rect">
            <a:avLst/>
          </a:prstGeom>
          <a:noFill/>
        </p:spPr>
        <p:txBody>
          <a:bodyPr wrap="square" rtlCol="0">
            <a:spAutoFit/>
          </a:bodyPr>
          <a:lstStyle/>
          <a:p>
            <a:r>
              <a:rPr lang="nl-NL" sz="1100" dirty="0"/>
              <a:t>Ja</a:t>
            </a:r>
          </a:p>
        </p:txBody>
      </p:sp>
      <p:sp>
        <p:nvSpPr>
          <p:cNvPr id="115" name="Tekstvak 114">
            <a:extLst>
              <a:ext uri="{FF2B5EF4-FFF2-40B4-BE49-F238E27FC236}">
                <a16:creationId xmlns:a16="http://schemas.microsoft.com/office/drawing/2014/main" id="{97C3C7EB-59CB-5AE4-134E-3592165B3E16}"/>
              </a:ext>
            </a:extLst>
          </p:cNvPr>
          <p:cNvSpPr txBox="1"/>
          <p:nvPr/>
        </p:nvSpPr>
        <p:spPr>
          <a:xfrm>
            <a:off x="4478649" y="3608848"/>
            <a:ext cx="7171915" cy="1714572"/>
          </a:xfrm>
          <a:prstGeom prst="rect">
            <a:avLst/>
          </a:prstGeom>
          <a:noFill/>
          <a:ln>
            <a:solidFill>
              <a:schemeClr val="tx1"/>
            </a:solidFill>
          </a:ln>
        </p:spPr>
        <p:txBody>
          <a:bodyPr wrap="square" rtlCol="0">
            <a:spAutoFit/>
          </a:bodyPr>
          <a:lstStyle/>
          <a:p>
            <a:pPr marL="171450" indent="-171450">
              <a:lnSpc>
                <a:spcPct val="107000"/>
              </a:lnSpc>
              <a:buFontTx/>
              <a:buChar char="-"/>
            </a:pPr>
            <a:r>
              <a:rPr lang="nl-NL" sz="1100" dirty="0">
                <a:latin typeface="Calibri" panose="020F0502020204030204" pitchFamily="34" charset="0"/>
                <a:ea typeface="Times New Roman" panose="02020603050405020304" pitchFamily="18" charset="0"/>
                <a:cs typeface="Calibri" panose="020F0502020204030204" pitchFamily="34" charset="0"/>
              </a:rPr>
              <a:t>Je neemt deel aan een ledenvergadering van een beroepsvereniging óf een belangenorganisaties gerelateerd aan een van de doelgroepen.</a:t>
            </a:r>
          </a:p>
          <a:p>
            <a:pPr marL="171450" indent="-171450">
              <a:lnSpc>
                <a:spcPct val="107000"/>
              </a:lnSpc>
              <a:buFontTx/>
              <a:buChar char="-"/>
            </a:pPr>
            <a:r>
              <a:rPr lang="nl-NL" sz="1100" dirty="0">
                <a:latin typeface="Calibri" panose="020F0502020204030204" pitchFamily="34" charset="0"/>
                <a:ea typeface="Times New Roman" panose="02020603050405020304" pitchFamily="18" charset="0"/>
                <a:cs typeface="Calibri" panose="020F0502020204030204" pitchFamily="34" charset="0"/>
              </a:rPr>
              <a:t>Inhoudelijke onderdelen, gerelateerd aan het beroep van tolk NGT en/of schrijftolk, van het programma komen in aanmerking voor nascholingsuren. Onderdelen zoals inloop, pauzes en netwerkmomenten niet.</a:t>
            </a:r>
          </a:p>
          <a:p>
            <a:pPr marL="171450" indent="-171450">
              <a:lnSpc>
                <a:spcPct val="107000"/>
              </a:lnSpc>
              <a:buFontTx/>
              <a:buChar char="-"/>
            </a:pPr>
            <a:r>
              <a:rPr lang="nl-NL" sz="1100" dirty="0">
                <a:latin typeface="Calibri" panose="020F0502020204030204" pitchFamily="34" charset="0"/>
                <a:ea typeface="Calibri" panose="020F0502020204030204" pitchFamily="34" charset="0"/>
                <a:cs typeface="Calibri" panose="020F0502020204030204" pitchFamily="34" charset="0"/>
              </a:rPr>
              <a:t>In geval van een ledenvergadering van een beroepsvereniging levert de</a:t>
            </a:r>
            <a:r>
              <a:rPr lang="nl-NL" sz="1100" dirty="0">
                <a:effectLst/>
                <a:latin typeface="Calibri" panose="020F0502020204030204" pitchFamily="34" charset="0"/>
                <a:ea typeface="Times New Roman" panose="02020603050405020304" pitchFamily="18" charset="0"/>
                <a:cs typeface="Calibri" panose="020F0502020204030204" pitchFamily="34" charset="0"/>
              </a:rPr>
              <a:t> beroepsvereniging de informatie (agenda/programma) én een presentielijst aan via </a:t>
            </a:r>
            <a:r>
              <a:rPr lang="nl-NL" sz="11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5"/>
              </a:rPr>
              <a:t>info@stichtingrtgs.nl</a:t>
            </a:r>
            <a:r>
              <a:rPr lang="nl-NL" sz="1100" dirty="0">
                <a:effectLst/>
                <a:latin typeface="Calibri" panose="020F0502020204030204" pitchFamily="34" charset="0"/>
                <a:ea typeface="Times New Roman" panose="02020603050405020304" pitchFamily="18" charset="0"/>
                <a:cs typeface="Calibri" panose="020F0502020204030204" pitchFamily="34" charset="0"/>
              </a:rPr>
              <a:t>. </a:t>
            </a:r>
          </a:p>
          <a:p>
            <a:pPr marL="171450" indent="-171450">
              <a:lnSpc>
                <a:spcPct val="107000"/>
              </a:lnSpc>
              <a:buFontTx/>
              <a:buChar char="-"/>
            </a:pPr>
            <a:r>
              <a:rPr lang="nl-NL" sz="1100" dirty="0">
                <a:latin typeface="Calibri" panose="020F0502020204030204" pitchFamily="34" charset="0"/>
                <a:ea typeface="Calibri" panose="020F0502020204030204" pitchFamily="34" charset="0"/>
                <a:cs typeface="Calibri" panose="020F0502020204030204" pitchFamily="34" charset="0"/>
              </a:rPr>
              <a:t>In geval van een ledenvergadering van een belangenorganisatie levert de tolk de informatie (agenda/programma) aan én een bewijs van deelname aan via </a:t>
            </a:r>
            <a:r>
              <a:rPr lang="nl-NL" sz="1100" dirty="0">
                <a:latin typeface="Calibri" panose="020F0502020204030204" pitchFamily="34" charset="0"/>
                <a:ea typeface="Calibri" panose="020F0502020204030204" pitchFamily="34" charset="0"/>
                <a:cs typeface="Calibri" panose="020F0502020204030204" pitchFamily="34" charset="0"/>
                <a:hlinkClick r:id="rId5"/>
              </a:rPr>
              <a:t>info@stichtingrtgs.nl</a:t>
            </a:r>
            <a:r>
              <a:rPr lang="nl-NL" sz="1100" dirty="0">
                <a:latin typeface="Calibri" panose="020F0502020204030204" pitchFamily="34" charset="0"/>
                <a:ea typeface="Calibri" panose="020F0502020204030204" pitchFamily="34" charset="0"/>
                <a:cs typeface="Calibri" panose="020F0502020204030204" pitchFamily="34" charset="0"/>
              </a:rPr>
              <a:t>.</a:t>
            </a:r>
          </a:p>
          <a:p>
            <a:pPr marL="171450" indent="-171450">
              <a:lnSpc>
                <a:spcPct val="107000"/>
              </a:lnSpc>
              <a:buFontTx/>
              <a:buChar char="-"/>
            </a:pPr>
            <a:r>
              <a:rPr lang="nl-NL" sz="1100" dirty="0">
                <a:latin typeface="Calibri" panose="020F0502020204030204" pitchFamily="34" charset="0"/>
                <a:ea typeface="Calibri" panose="020F0502020204030204" pitchFamily="34" charset="0"/>
                <a:cs typeface="Calibri" panose="020F0502020204030204" pitchFamily="34" charset="0"/>
              </a:rPr>
              <a:t>Aantal nascholingsuren wordt gebaseerd op het </a:t>
            </a:r>
            <a:r>
              <a:rPr lang="nl-NL" sz="1100" dirty="0">
                <a:effectLst/>
                <a:latin typeface="Calibri" panose="020F0502020204030204" pitchFamily="34" charset="0"/>
                <a:ea typeface="Times New Roman" panose="02020603050405020304" pitchFamily="18" charset="0"/>
              </a:rPr>
              <a:t>aangeleverde programma. </a:t>
            </a:r>
            <a:endParaRPr lang="nl-NL" sz="1100" dirty="0">
              <a:effectLst/>
              <a:latin typeface="Calibri" panose="020F0502020204030204" pitchFamily="34" charset="0"/>
              <a:ea typeface="Times New Roman" panose="02020603050405020304" pitchFamily="18" charset="0"/>
              <a:cs typeface="Calibri" panose="020F0502020204030204" pitchFamily="34" charset="0"/>
            </a:endParaRPr>
          </a:p>
        </p:txBody>
      </p:sp>
      <p:cxnSp>
        <p:nvCxnSpPr>
          <p:cNvPr id="159" name="Rechte verbindingslijn met pijl 158">
            <a:extLst>
              <a:ext uri="{FF2B5EF4-FFF2-40B4-BE49-F238E27FC236}">
                <a16:creationId xmlns:a16="http://schemas.microsoft.com/office/drawing/2014/main" id="{04A7465A-8BB1-5639-9297-554D2EF81357}"/>
              </a:ext>
            </a:extLst>
          </p:cNvPr>
          <p:cNvCxnSpPr>
            <a:cxnSpLocks/>
            <a:stCxn id="7" idx="3"/>
            <a:endCxn id="115" idx="1"/>
          </p:cNvCxnSpPr>
          <p:nvPr/>
        </p:nvCxnSpPr>
        <p:spPr>
          <a:xfrm>
            <a:off x="3677516" y="4466134"/>
            <a:ext cx="8011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4" name="Verbindingslijn: gebogen 163">
            <a:extLst>
              <a:ext uri="{FF2B5EF4-FFF2-40B4-BE49-F238E27FC236}">
                <a16:creationId xmlns:a16="http://schemas.microsoft.com/office/drawing/2014/main" id="{7E3FE943-BE6B-C418-BE08-A8907FD000A7}"/>
              </a:ext>
            </a:extLst>
          </p:cNvPr>
          <p:cNvCxnSpPr>
            <a:cxnSpLocks/>
            <a:stCxn id="115" idx="3"/>
            <a:endCxn id="8" idx="3"/>
          </p:cNvCxnSpPr>
          <p:nvPr/>
        </p:nvCxnSpPr>
        <p:spPr>
          <a:xfrm>
            <a:off x="11650564" y="4466134"/>
            <a:ext cx="12700" cy="1890280"/>
          </a:xfrm>
          <a:prstGeom prst="bentConnector3">
            <a:avLst>
              <a:gd name="adj1" fmla="val 1800000"/>
            </a:avLst>
          </a:prstGeom>
          <a:ln>
            <a:tailEnd type="triangle"/>
          </a:ln>
        </p:spPr>
        <p:style>
          <a:lnRef idx="1">
            <a:schemeClr val="dk1"/>
          </a:lnRef>
          <a:fillRef idx="0">
            <a:schemeClr val="dk1"/>
          </a:fillRef>
          <a:effectRef idx="0">
            <a:schemeClr val="dk1"/>
          </a:effectRef>
          <a:fontRef idx="minor">
            <a:schemeClr val="tx1"/>
          </a:fontRef>
        </p:style>
      </p:cxnSp>
      <p:cxnSp>
        <p:nvCxnSpPr>
          <p:cNvPr id="59" name="Verbindingslijn: gebogen 58">
            <a:extLst>
              <a:ext uri="{FF2B5EF4-FFF2-40B4-BE49-F238E27FC236}">
                <a16:creationId xmlns:a16="http://schemas.microsoft.com/office/drawing/2014/main" id="{09DC8EDC-B9D8-A7DD-608C-2B86F8792864}"/>
              </a:ext>
            </a:extLst>
          </p:cNvPr>
          <p:cNvCxnSpPr>
            <a:cxnSpLocks/>
            <a:stCxn id="2" idx="3"/>
            <a:endCxn id="8" idx="3"/>
          </p:cNvCxnSpPr>
          <p:nvPr/>
        </p:nvCxnSpPr>
        <p:spPr>
          <a:xfrm>
            <a:off x="11650564" y="2239072"/>
            <a:ext cx="12700" cy="4117342"/>
          </a:xfrm>
          <a:prstGeom prst="bentConnector3">
            <a:avLst>
              <a:gd name="adj1" fmla="val 1800000"/>
            </a:avLst>
          </a:prstGeom>
          <a:ln>
            <a:tailEnd type="triangle"/>
          </a:ln>
        </p:spPr>
        <p:style>
          <a:lnRef idx="1">
            <a:schemeClr val="dk1"/>
          </a:lnRef>
          <a:fillRef idx="0">
            <a:schemeClr val="dk1"/>
          </a:fillRef>
          <a:effectRef idx="0">
            <a:schemeClr val="dk1"/>
          </a:effectRef>
          <a:fontRef idx="minor">
            <a:schemeClr val="tx1"/>
          </a:fontRef>
        </p:style>
      </p:cxnSp>
      <p:pic>
        <p:nvPicPr>
          <p:cNvPr id="74" name="Afbeelding 73" descr="Afbeelding met tekst, Lettertype, Graphics, logo&#10;&#10;Automatisch gegenereerde beschrijving">
            <a:extLst>
              <a:ext uri="{FF2B5EF4-FFF2-40B4-BE49-F238E27FC236}">
                <a16:creationId xmlns:a16="http://schemas.microsoft.com/office/drawing/2014/main" id="{B28D7E6F-583E-79CA-2EC0-F28011C54D3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29344" y="259866"/>
            <a:ext cx="2759825" cy="714895"/>
          </a:xfrm>
          <a:prstGeom prst="rect">
            <a:avLst/>
          </a:prstGeom>
        </p:spPr>
      </p:pic>
      <p:sp>
        <p:nvSpPr>
          <p:cNvPr id="11" name="Tekstvak 2">
            <a:extLst>
              <a:ext uri="{FF2B5EF4-FFF2-40B4-BE49-F238E27FC236}">
                <a16:creationId xmlns:a16="http://schemas.microsoft.com/office/drawing/2014/main" id="{8D98A16C-A549-2157-2D86-6E796CD8D13A}"/>
              </a:ext>
            </a:extLst>
          </p:cNvPr>
          <p:cNvSpPr txBox="1">
            <a:spLocks noChangeArrowheads="1"/>
          </p:cNvSpPr>
          <p:nvPr/>
        </p:nvSpPr>
        <p:spPr bwMode="auto">
          <a:xfrm>
            <a:off x="128020" y="5462261"/>
            <a:ext cx="7074388" cy="28933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Staat je activiteit hier niet bij? Kijk dan op de volgende pagina. Daar staan nog meer activiteiten uit categorie 2</a:t>
            </a:r>
          </a:p>
        </p:txBody>
      </p:sp>
      <p:sp>
        <p:nvSpPr>
          <p:cNvPr id="55" name="Tekstvak 54">
            <a:extLst>
              <a:ext uri="{FF2B5EF4-FFF2-40B4-BE49-F238E27FC236}">
                <a16:creationId xmlns:a16="http://schemas.microsoft.com/office/drawing/2014/main" id="{3DAFA32D-7FE4-F745-5BE4-6A051B526F58}"/>
              </a:ext>
            </a:extLst>
          </p:cNvPr>
          <p:cNvSpPr txBox="1"/>
          <p:nvPr/>
        </p:nvSpPr>
        <p:spPr>
          <a:xfrm>
            <a:off x="1910946" y="4885651"/>
            <a:ext cx="627789" cy="261610"/>
          </a:xfrm>
          <a:prstGeom prst="rect">
            <a:avLst/>
          </a:prstGeom>
          <a:noFill/>
        </p:spPr>
        <p:txBody>
          <a:bodyPr wrap="square" rtlCol="0">
            <a:spAutoFit/>
          </a:bodyPr>
          <a:lstStyle/>
          <a:p>
            <a:r>
              <a:rPr lang="nl-NL" sz="1100" dirty="0"/>
              <a:t>Nee</a:t>
            </a:r>
          </a:p>
        </p:txBody>
      </p:sp>
      <p:cxnSp>
        <p:nvCxnSpPr>
          <p:cNvPr id="36" name="Verbindingslijn: gebogen 35">
            <a:extLst>
              <a:ext uri="{FF2B5EF4-FFF2-40B4-BE49-F238E27FC236}">
                <a16:creationId xmlns:a16="http://schemas.microsoft.com/office/drawing/2014/main" id="{030A6F15-CF9E-F2C9-7F55-50EB1FD84882}"/>
              </a:ext>
            </a:extLst>
          </p:cNvPr>
          <p:cNvCxnSpPr>
            <a:cxnSpLocks/>
            <a:stCxn id="7" idx="2"/>
            <a:endCxn id="11" idx="0"/>
          </p:cNvCxnSpPr>
          <p:nvPr/>
        </p:nvCxnSpPr>
        <p:spPr>
          <a:xfrm rot="16200000" flipH="1">
            <a:off x="2446951" y="4243997"/>
            <a:ext cx="682259" cy="1754268"/>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44085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kstvak 67">
            <a:extLst>
              <a:ext uri="{FF2B5EF4-FFF2-40B4-BE49-F238E27FC236}">
                <a16:creationId xmlns:a16="http://schemas.microsoft.com/office/drawing/2014/main" id="{88471A3D-77E0-52CF-0D85-279158D7989B}"/>
              </a:ext>
            </a:extLst>
          </p:cNvPr>
          <p:cNvSpPr txBox="1"/>
          <p:nvPr/>
        </p:nvSpPr>
        <p:spPr>
          <a:xfrm>
            <a:off x="3773218" y="468956"/>
            <a:ext cx="447675" cy="261610"/>
          </a:xfrm>
          <a:prstGeom prst="rect">
            <a:avLst/>
          </a:prstGeom>
          <a:noFill/>
        </p:spPr>
        <p:txBody>
          <a:bodyPr wrap="square" rtlCol="0">
            <a:spAutoFit/>
          </a:bodyPr>
          <a:lstStyle/>
          <a:p>
            <a:r>
              <a:rPr lang="nl-NL" sz="1100" dirty="0"/>
              <a:t>Ja</a:t>
            </a:r>
          </a:p>
        </p:txBody>
      </p:sp>
      <p:sp>
        <p:nvSpPr>
          <p:cNvPr id="8" name="Tekstvak 7">
            <a:extLst>
              <a:ext uri="{FF2B5EF4-FFF2-40B4-BE49-F238E27FC236}">
                <a16:creationId xmlns:a16="http://schemas.microsoft.com/office/drawing/2014/main" id="{E86EC08E-8AF5-A665-3522-A427DFC13091}"/>
              </a:ext>
            </a:extLst>
          </p:cNvPr>
          <p:cNvSpPr txBox="1"/>
          <p:nvPr/>
        </p:nvSpPr>
        <p:spPr>
          <a:xfrm>
            <a:off x="3268770" y="5776130"/>
            <a:ext cx="8388220" cy="846386"/>
          </a:xfrm>
          <a:prstGeom prst="rect">
            <a:avLst/>
          </a:prstGeom>
          <a:noFill/>
          <a:ln>
            <a:solidFill>
              <a:schemeClr val="tx1"/>
            </a:solidFill>
          </a:ln>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Calibri" panose="020F0502020204030204"/>
                <a:ea typeface="+mn-ea"/>
                <a:cs typeface="+mn-cs"/>
              </a:rPr>
              <a:t>Hoe aan te vragen?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Ga naar de pagina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https://www.stichtingrtgs.nl/ik-ben-tolk/mijn-deskundigheidsbevorderende-activiteiten</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 en log in. Via het tabblad ‘overige activiteiten’ voeg je een activiteit toe. Je volgt daar de stappen en vult alle informatie in.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RTGS stuurt je een bericht als de uren toegekend zijn, er aanvullende informatie nodig is óf de aanvraag afgekeurd wordt.</a:t>
            </a:r>
          </a:p>
        </p:txBody>
      </p:sp>
      <p:sp>
        <p:nvSpPr>
          <p:cNvPr id="12" name="Tekstvak 11">
            <a:extLst>
              <a:ext uri="{FF2B5EF4-FFF2-40B4-BE49-F238E27FC236}">
                <a16:creationId xmlns:a16="http://schemas.microsoft.com/office/drawing/2014/main" id="{FA0F1147-6551-D6AA-CB9B-36398B12C082}"/>
              </a:ext>
            </a:extLst>
          </p:cNvPr>
          <p:cNvSpPr txBox="1"/>
          <p:nvPr/>
        </p:nvSpPr>
        <p:spPr>
          <a:xfrm>
            <a:off x="114300" y="124054"/>
            <a:ext cx="4793602" cy="369332"/>
          </a:xfrm>
          <a:prstGeom prst="rect">
            <a:avLst/>
          </a:prstGeom>
          <a:noFill/>
        </p:spPr>
        <p:txBody>
          <a:bodyPr wrap="square" rtlCol="0">
            <a:spAutoFit/>
          </a:bodyPr>
          <a:lstStyle/>
          <a:p>
            <a:r>
              <a:rPr lang="nl-NL" dirty="0"/>
              <a:t>Categorie 2 Overige activiteiten (pagina 3 van 3)</a:t>
            </a:r>
          </a:p>
        </p:txBody>
      </p:sp>
      <p:sp>
        <p:nvSpPr>
          <p:cNvPr id="10" name="Tekstvak 9">
            <a:extLst>
              <a:ext uri="{FF2B5EF4-FFF2-40B4-BE49-F238E27FC236}">
                <a16:creationId xmlns:a16="http://schemas.microsoft.com/office/drawing/2014/main" id="{3D30C028-85F2-9451-0920-580DCABF5232}"/>
              </a:ext>
            </a:extLst>
          </p:cNvPr>
          <p:cNvSpPr txBox="1"/>
          <p:nvPr/>
        </p:nvSpPr>
        <p:spPr>
          <a:xfrm>
            <a:off x="144376" y="605212"/>
            <a:ext cx="3533140" cy="261610"/>
          </a:xfrm>
          <a:prstGeom prst="rect">
            <a:avLst/>
          </a:prstGeom>
          <a:noFill/>
          <a:ln>
            <a:solidFill>
              <a:schemeClr val="tx1"/>
            </a:solidFill>
          </a:ln>
        </p:spPr>
        <p:txBody>
          <a:bodyPr wrap="square" rtlCol="0">
            <a:spAutoFit/>
          </a:bodyPr>
          <a:lstStyle/>
          <a:p>
            <a:r>
              <a:rPr lang="nl-NL" sz="1100" dirty="0"/>
              <a:t>Wil je uren aanvragen voor een activiteit in categorie 2? </a:t>
            </a:r>
          </a:p>
        </p:txBody>
      </p:sp>
      <p:cxnSp>
        <p:nvCxnSpPr>
          <p:cNvPr id="28" name="Rechte verbindingslijn met pijl 27">
            <a:extLst>
              <a:ext uri="{FF2B5EF4-FFF2-40B4-BE49-F238E27FC236}">
                <a16:creationId xmlns:a16="http://schemas.microsoft.com/office/drawing/2014/main" id="{E3995A8E-25C0-EC6D-7C2F-964B7CDA8510}"/>
              </a:ext>
            </a:extLst>
          </p:cNvPr>
          <p:cNvCxnSpPr>
            <a:cxnSpLocks/>
            <a:stCxn id="10" idx="3"/>
            <a:endCxn id="29" idx="1"/>
          </p:cNvCxnSpPr>
          <p:nvPr/>
        </p:nvCxnSpPr>
        <p:spPr>
          <a:xfrm>
            <a:off x="3677516" y="736017"/>
            <a:ext cx="663189" cy="91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Tekstvak 28">
            <a:extLst>
              <a:ext uri="{FF2B5EF4-FFF2-40B4-BE49-F238E27FC236}">
                <a16:creationId xmlns:a16="http://schemas.microsoft.com/office/drawing/2014/main" id="{AA8448BD-860F-5455-4015-E11F6E942BFA}"/>
              </a:ext>
            </a:extLst>
          </p:cNvPr>
          <p:cNvSpPr txBox="1"/>
          <p:nvPr/>
        </p:nvSpPr>
        <p:spPr>
          <a:xfrm>
            <a:off x="4340705" y="445070"/>
            <a:ext cx="4587635" cy="600164"/>
          </a:xfrm>
          <a:prstGeom prst="rect">
            <a:avLst/>
          </a:prstGeom>
          <a:noFill/>
          <a:ln>
            <a:solidFill>
              <a:schemeClr val="tx1"/>
            </a:solidFill>
          </a:ln>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In het document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2.0 Criteria en Voorwaarden categorie 2 Overige Activiteiten </a:t>
            </a:r>
            <a:r>
              <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rPr>
              <a:t>staan de voorwaarden voor alle activiteiten uit deze categorie. Lees deze goed door voordat je een aanvraag indient. </a:t>
            </a:r>
          </a:p>
        </p:txBody>
      </p:sp>
      <p:cxnSp>
        <p:nvCxnSpPr>
          <p:cNvPr id="64" name="Verbindingslijn: gebogen 63">
            <a:extLst>
              <a:ext uri="{FF2B5EF4-FFF2-40B4-BE49-F238E27FC236}">
                <a16:creationId xmlns:a16="http://schemas.microsoft.com/office/drawing/2014/main" id="{993FCEDC-2357-68F0-A22F-B5DDEA82869B}"/>
              </a:ext>
            </a:extLst>
          </p:cNvPr>
          <p:cNvCxnSpPr>
            <a:cxnSpLocks/>
            <a:stCxn id="29" idx="2"/>
            <a:endCxn id="31" idx="0"/>
          </p:cNvCxnSpPr>
          <p:nvPr/>
        </p:nvCxnSpPr>
        <p:spPr>
          <a:xfrm rot="5400000">
            <a:off x="3648634" y="-705189"/>
            <a:ext cx="1235467" cy="4736312"/>
          </a:xfrm>
          <a:prstGeom prst="bentConnector3">
            <a:avLst>
              <a:gd name="adj1" fmla="val 22056"/>
            </a:avLst>
          </a:prstGeom>
          <a:ln>
            <a:tailEnd type="triangle"/>
          </a:ln>
        </p:spPr>
        <p:style>
          <a:lnRef idx="1">
            <a:schemeClr val="dk1"/>
          </a:lnRef>
          <a:fillRef idx="0">
            <a:schemeClr val="dk1"/>
          </a:fillRef>
          <a:effectRef idx="0">
            <a:schemeClr val="dk1"/>
          </a:effectRef>
          <a:fontRef idx="minor">
            <a:schemeClr val="tx1"/>
          </a:fontRef>
        </p:style>
      </p:cxnSp>
      <p:sp>
        <p:nvSpPr>
          <p:cNvPr id="162" name="Tekstvak 161">
            <a:extLst>
              <a:ext uri="{FF2B5EF4-FFF2-40B4-BE49-F238E27FC236}">
                <a16:creationId xmlns:a16="http://schemas.microsoft.com/office/drawing/2014/main" id="{629225C9-A57A-58FA-F35A-147942BCA61B}"/>
              </a:ext>
            </a:extLst>
          </p:cNvPr>
          <p:cNvSpPr txBox="1"/>
          <p:nvPr/>
        </p:nvSpPr>
        <p:spPr>
          <a:xfrm>
            <a:off x="3791812" y="4050746"/>
            <a:ext cx="447675" cy="261610"/>
          </a:xfrm>
          <a:prstGeom prst="rect">
            <a:avLst/>
          </a:prstGeom>
          <a:noFill/>
        </p:spPr>
        <p:txBody>
          <a:bodyPr wrap="square" rtlCol="0">
            <a:spAutoFit/>
          </a:bodyPr>
          <a:lstStyle/>
          <a:p>
            <a:r>
              <a:rPr lang="nl-NL" sz="1100" dirty="0"/>
              <a:t>Ja</a:t>
            </a:r>
          </a:p>
        </p:txBody>
      </p:sp>
      <p:sp>
        <p:nvSpPr>
          <p:cNvPr id="42" name="Tekstvak 2">
            <a:extLst>
              <a:ext uri="{FF2B5EF4-FFF2-40B4-BE49-F238E27FC236}">
                <a16:creationId xmlns:a16="http://schemas.microsoft.com/office/drawing/2014/main" id="{66BBD8BE-428C-2536-9BFD-1BADBD241DE7}"/>
              </a:ext>
            </a:extLst>
          </p:cNvPr>
          <p:cNvSpPr txBox="1">
            <a:spLocks noChangeArrowheads="1"/>
          </p:cNvSpPr>
          <p:nvPr/>
        </p:nvSpPr>
        <p:spPr bwMode="auto">
          <a:xfrm>
            <a:off x="114300" y="4123866"/>
            <a:ext cx="3533140" cy="44659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Wil je uren aanvragen voor </a:t>
            </a:r>
            <a:r>
              <a:rPr lang="nl-NL" sz="1100" kern="100" dirty="0">
                <a:latin typeface="Calibri" panose="020F0502020204030204" pitchFamily="34" charset="0"/>
                <a:ea typeface="Calibri" panose="020F0502020204030204" pitchFamily="34" charset="0"/>
                <a:cs typeface="Times New Roman" panose="02020603050405020304" pitchFamily="18" charset="0"/>
              </a:rPr>
              <a:t>een andere dan hierboven genoemde activiteiten?</a:t>
            </a:r>
            <a:endParaRPr lang="nl-NL" sz="11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3" name="Tekstvak 42">
            <a:extLst>
              <a:ext uri="{FF2B5EF4-FFF2-40B4-BE49-F238E27FC236}">
                <a16:creationId xmlns:a16="http://schemas.microsoft.com/office/drawing/2014/main" id="{2270820A-0993-24F2-F533-9AFB39A11F3C}"/>
              </a:ext>
            </a:extLst>
          </p:cNvPr>
          <p:cNvSpPr txBox="1"/>
          <p:nvPr/>
        </p:nvSpPr>
        <p:spPr>
          <a:xfrm>
            <a:off x="4359012" y="3671018"/>
            <a:ext cx="7171913" cy="1352293"/>
          </a:xfrm>
          <a:prstGeom prst="rect">
            <a:avLst/>
          </a:prstGeom>
          <a:noFill/>
          <a:ln>
            <a:solidFill>
              <a:schemeClr val="tx1"/>
            </a:solidFill>
          </a:ln>
        </p:spPr>
        <p:txBody>
          <a:bodyPr wrap="square" rtlCol="0">
            <a:spAutoFit/>
          </a:bodyPr>
          <a:lstStyle/>
          <a:p>
            <a:pPr marL="171450" indent="-171450">
              <a:lnSpc>
                <a:spcPct val="107000"/>
              </a:lnSpc>
              <a:buFontTx/>
              <a:buChar char="-"/>
            </a:pPr>
            <a:r>
              <a:rPr lang="nl-NL" sz="1100" dirty="0">
                <a:effectLst/>
                <a:latin typeface="Calibri" panose="020F0502020204030204" pitchFamily="34" charset="0"/>
                <a:ea typeface="Calibri" panose="020F0502020204030204" pitchFamily="34" charset="0"/>
                <a:cs typeface="Times New Roman" panose="02020603050405020304" pitchFamily="18" charset="0"/>
              </a:rPr>
              <a:t>Je kunt een individuele aanvraag indienen en deze ter beoordeling voorleggen. </a:t>
            </a:r>
          </a:p>
          <a:p>
            <a:pPr marL="171450" indent="-171450">
              <a:lnSpc>
                <a:spcPct val="107000"/>
              </a:lnSpc>
              <a:buFontTx/>
              <a:buChar char="-"/>
            </a:pPr>
            <a:r>
              <a:rPr lang="nl-NL" sz="1100" dirty="0">
                <a:effectLst/>
                <a:latin typeface="Calibri" panose="020F0502020204030204" pitchFamily="34" charset="0"/>
                <a:ea typeface="Calibri" panose="020F0502020204030204" pitchFamily="34" charset="0"/>
                <a:cs typeface="Times New Roman" panose="02020603050405020304" pitchFamily="18" charset="0"/>
              </a:rPr>
              <a:t>Een individuele aanvraag heeft altijd betrekking op </a:t>
            </a:r>
            <a:r>
              <a:rPr lang="nl-NL" sz="1100" dirty="0" err="1">
                <a:effectLst/>
                <a:latin typeface="Calibri" panose="020F0502020204030204" pitchFamily="34" charset="0"/>
                <a:ea typeface="Calibri" panose="020F0502020204030204" pitchFamily="34" charset="0"/>
                <a:cs typeface="Times New Roman" panose="02020603050405020304" pitchFamily="18" charset="0"/>
              </a:rPr>
              <a:t>deskundigheidsbevorderende</a:t>
            </a:r>
            <a:r>
              <a:rPr lang="nl-NL" sz="1100" dirty="0">
                <a:effectLst/>
                <a:latin typeface="Calibri" panose="020F0502020204030204" pitchFamily="34" charset="0"/>
                <a:ea typeface="Calibri" panose="020F0502020204030204" pitchFamily="34" charset="0"/>
                <a:cs typeface="Times New Roman" panose="02020603050405020304" pitchFamily="18" charset="0"/>
              </a:rPr>
              <a:t> activiteiten die bijdragen aan het op peil houden of uitbreiden van de competenties van een tolk. </a:t>
            </a:r>
          </a:p>
          <a:p>
            <a:pPr marL="171450" indent="-171450">
              <a:lnSpc>
                <a:spcPct val="107000"/>
              </a:lnSpc>
              <a:buFontTx/>
              <a:buChar char="-"/>
            </a:pPr>
            <a:r>
              <a:rPr lang="nl-NL" sz="1100" dirty="0">
                <a:effectLst/>
                <a:latin typeface="Calibri" panose="020F0502020204030204" pitchFamily="34" charset="0"/>
                <a:ea typeface="Calibri" panose="020F0502020204030204" pitchFamily="34" charset="0"/>
                <a:cs typeface="Times New Roman" panose="02020603050405020304" pitchFamily="18" charset="0"/>
              </a:rPr>
              <a:t>De tolk vult het format ‘</a:t>
            </a:r>
            <a:r>
              <a:rPr lang="nl-NL" sz="1100" dirty="0">
                <a:effectLst/>
                <a:latin typeface="Calibri" panose="020F0502020204030204" pitchFamily="34" charset="0"/>
                <a:ea typeface="Calibri" panose="020F0502020204030204" pitchFamily="34" charset="0"/>
                <a:cs typeface="Times New Roman" panose="02020603050405020304" pitchFamily="18" charset="0"/>
                <a:hlinkClick r:id="rId4"/>
              </a:rPr>
              <a:t>2.9. individuele aanvraag</a:t>
            </a:r>
            <a:r>
              <a:rPr lang="nl-NL" sz="1100" dirty="0">
                <a:effectLst/>
                <a:latin typeface="Calibri" panose="020F0502020204030204" pitchFamily="34" charset="0"/>
                <a:ea typeface="Calibri" panose="020F0502020204030204" pitchFamily="34" charset="0"/>
                <a:cs typeface="Times New Roman" panose="02020603050405020304" pitchFamily="18" charset="0"/>
              </a:rPr>
              <a:t>’ volledig in. </a:t>
            </a:r>
          </a:p>
          <a:p>
            <a:pPr marL="171450" indent="-171450">
              <a:lnSpc>
                <a:spcPct val="107000"/>
              </a:lnSpc>
              <a:buFontTx/>
              <a:buChar char="-"/>
            </a:pPr>
            <a:r>
              <a:rPr lang="nl-NL" sz="1100" dirty="0">
                <a:effectLst/>
                <a:latin typeface="Calibri" panose="020F0502020204030204" pitchFamily="34" charset="0"/>
                <a:ea typeface="Calibri" panose="020F0502020204030204" pitchFamily="34" charset="0"/>
                <a:cs typeface="Times New Roman" panose="02020603050405020304" pitchFamily="18" charset="0"/>
              </a:rPr>
              <a:t>Activiteiten waarbij je als tolk aan het tolken/aan het werk bent komen </a:t>
            </a:r>
            <a:r>
              <a:rPr lang="nl-NL" sz="1100" b="1" dirty="0">
                <a:effectLst/>
                <a:latin typeface="Calibri" panose="020F0502020204030204" pitchFamily="34" charset="0"/>
                <a:ea typeface="Calibri" panose="020F0502020204030204" pitchFamily="34" charset="0"/>
                <a:cs typeface="Times New Roman" panose="02020603050405020304" pitchFamily="18" charset="0"/>
              </a:rPr>
              <a:t>niet </a:t>
            </a:r>
            <a:r>
              <a:rPr lang="nl-NL" sz="1100" dirty="0">
                <a:effectLst/>
                <a:latin typeface="Calibri" panose="020F0502020204030204" pitchFamily="34" charset="0"/>
                <a:ea typeface="Calibri" panose="020F0502020204030204" pitchFamily="34" charset="0"/>
                <a:cs typeface="Times New Roman" panose="02020603050405020304" pitchFamily="18" charset="0"/>
              </a:rPr>
              <a:t>in aanmerking voor nascholingsuren. </a:t>
            </a:r>
          </a:p>
          <a:p>
            <a:pPr marL="171450" indent="-171450">
              <a:lnSpc>
                <a:spcPct val="107000"/>
              </a:lnSpc>
              <a:buFontTx/>
              <a:buChar char="-"/>
            </a:pPr>
            <a:r>
              <a:rPr lang="nl-NL" sz="1100" dirty="0">
                <a:effectLst/>
                <a:latin typeface="Calibri" panose="020F0502020204030204" pitchFamily="34" charset="0"/>
                <a:ea typeface="Calibri" panose="020F0502020204030204" pitchFamily="34" charset="0"/>
                <a:cs typeface="Times New Roman" panose="02020603050405020304" pitchFamily="18" charset="0"/>
              </a:rPr>
              <a:t>Per aanvraag wordt afgewogen of de activiteit in aanmerking komt voor uren én voor hoeveel uur. De werkwijze van beoordelen staat uitgewerkt in de </a:t>
            </a:r>
            <a:r>
              <a:rPr lang="nl-NL" sz="1100" dirty="0">
                <a:effectLst/>
                <a:latin typeface="Calibri" panose="020F0502020204030204" pitchFamily="34" charset="0"/>
                <a:ea typeface="Calibri" panose="020F0502020204030204" pitchFamily="34" charset="0"/>
                <a:cs typeface="Times New Roman" panose="02020603050405020304" pitchFamily="18" charset="0"/>
                <a:hlinkClick r:id="rId3"/>
              </a:rPr>
              <a:t>criteria en voorwaarden voor categorie 2</a:t>
            </a: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p:txBody>
      </p:sp>
      <p:cxnSp>
        <p:nvCxnSpPr>
          <p:cNvPr id="49" name="Rechte verbindingslijn met pijl 48">
            <a:extLst>
              <a:ext uri="{FF2B5EF4-FFF2-40B4-BE49-F238E27FC236}">
                <a16:creationId xmlns:a16="http://schemas.microsoft.com/office/drawing/2014/main" id="{E59B2407-7AC3-EB65-4F8B-F4247BA45F98}"/>
              </a:ext>
            </a:extLst>
          </p:cNvPr>
          <p:cNvCxnSpPr>
            <a:cxnSpLocks/>
            <a:stCxn id="42" idx="3"/>
            <a:endCxn id="43" idx="1"/>
          </p:cNvCxnSpPr>
          <p:nvPr/>
        </p:nvCxnSpPr>
        <p:spPr>
          <a:xfrm>
            <a:off x="3647440" y="4347165"/>
            <a:ext cx="71157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9" name="Verbindingslijn: gebogen 58">
            <a:extLst>
              <a:ext uri="{FF2B5EF4-FFF2-40B4-BE49-F238E27FC236}">
                <a16:creationId xmlns:a16="http://schemas.microsoft.com/office/drawing/2014/main" id="{09DC8EDC-B9D8-A7DD-608C-2B86F8792864}"/>
              </a:ext>
            </a:extLst>
          </p:cNvPr>
          <p:cNvCxnSpPr>
            <a:cxnSpLocks/>
            <a:stCxn id="23" idx="3"/>
            <a:endCxn id="8" idx="3"/>
          </p:cNvCxnSpPr>
          <p:nvPr/>
        </p:nvCxnSpPr>
        <p:spPr>
          <a:xfrm>
            <a:off x="11512618" y="2425837"/>
            <a:ext cx="144372" cy="3773486"/>
          </a:xfrm>
          <a:prstGeom prst="bentConnector3">
            <a:avLst>
              <a:gd name="adj1" fmla="val 258341"/>
            </a:avLst>
          </a:prstGeom>
          <a:ln>
            <a:tailEnd type="triangle"/>
          </a:ln>
        </p:spPr>
        <p:style>
          <a:lnRef idx="1">
            <a:schemeClr val="dk1"/>
          </a:lnRef>
          <a:fillRef idx="0">
            <a:schemeClr val="dk1"/>
          </a:fillRef>
          <a:effectRef idx="0">
            <a:schemeClr val="dk1"/>
          </a:effectRef>
          <a:fontRef idx="minor">
            <a:schemeClr val="tx1"/>
          </a:fontRef>
        </p:style>
      </p:cxnSp>
      <p:cxnSp>
        <p:nvCxnSpPr>
          <p:cNvPr id="61" name="Verbindingslijn: gebogen 60">
            <a:extLst>
              <a:ext uri="{FF2B5EF4-FFF2-40B4-BE49-F238E27FC236}">
                <a16:creationId xmlns:a16="http://schemas.microsoft.com/office/drawing/2014/main" id="{16924936-3ACE-05EB-87A8-48071C3395A2}"/>
              </a:ext>
            </a:extLst>
          </p:cNvPr>
          <p:cNvCxnSpPr>
            <a:cxnSpLocks/>
            <a:stCxn id="43" idx="3"/>
            <a:endCxn id="8" idx="3"/>
          </p:cNvCxnSpPr>
          <p:nvPr/>
        </p:nvCxnSpPr>
        <p:spPr>
          <a:xfrm>
            <a:off x="11530925" y="4347165"/>
            <a:ext cx="126065" cy="1852158"/>
          </a:xfrm>
          <a:prstGeom prst="bentConnector3">
            <a:avLst>
              <a:gd name="adj1" fmla="val 281335"/>
            </a:avLst>
          </a:prstGeom>
          <a:ln>
            <a:tailEnd type="triangle"/>
          </a:ln>
        </p:spPr>
        <p:style>
          <a:lnRef idx="1">
            <a:schemeClr val="dk1"/>
          </a:lnRef>
          <a:fillRef idx="0">
            <a:schemeClr val="dk1"/>
          </a:fillRef>
          <a:effectRef idx="0">
            <a:schemeClr val="dk1"/>
          </a:effectRef>
          <a:fontRef idx="minor">
            <a:schemeClr val="tx1"/>
          </a:fontRef>
        </p:style>
      </p:cxnSp>
      <p:pic>
        <p:nvPicPr>
          <p:cNvPr id="74" name="Afbeelding 73" descr="Afbeelding met tekst, Lettertype, Graphics, logo&#10;&#10;Automatisch gegenereerde beschrijving">
            <a:extLst>
              <a:ext uri="{FF2B5EF4-FFF2-40B4-BE49-F238E27FC236}">
                <a16:creationId xmlns:a16="http://schemas.microsoft.com/office/drawing/2014/main" id="{B28D7E6F-583E-79CA-2EC0-F28011C54D3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29344" y="259866"/>
            <a:ext cx="2759825" cy="714895"/>
          </a:xfrm>
          <a:prstGeom prst="rect">
            <a:avLst/>
          </a:prstGeom>
        </p:spPr>
      </p:pic>
      <p:sp>
        <p:nvSpPr>
          <p:cNvPr id="11" name="Tekstvak 2">
            <a:extLst>
              <a:ext uri="{FF2B5EF4-FFF2-40B4-BE49-F238E27FC236}">
                <a16:creationId xmlns:a16="http://schemas.microsoft.com/office/drawing/2014/main" id="{8D98A16C-A549-2157-2D86-6E796CD8D13A}"/>
              </a:ext>
            </a:extLst>
          </p:cNvPr>
          <p:cNvSpPr txBox="1">
            <a:spLocks noChangeArrowheads="1"/>
          </p:cNvSpPr>
          <p:nvPr/>
        </p:nvSpPr>
        <p:spPr bwMode="auto">
          <a:xfrm>
            <a:off x="831274" y="5221232"/>
            <a:ext cx="7305020" cy="29679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Heb je nog vragen? Mail deze dan naar </a:t>
            </a:r>
            <a:r>
              <a:rPr lang="nl-NL" sz="11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info@stichtingrtgs.nl</a:t>
            </a: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 en we proberen je via die weg verder te helpen.</a:t>
            </a:r>
          </a:p>
        </p:txBody>
      </p:sp>
      <p:cxnSp>
        <p:nvCxnSpPr>
          <p:cNvPr id="48" name="Rechte verbindingslijn met pijl 47">
            <a:extLst>
              <a:ext uri="{FF2B5EF4-FFF2-40B4-BE49-F238E27FC236}">
                <a16:creationId xmlns:a16="http://schemas.microsoft.com/office/drawing/2014/main" id="{79F491BF-E7FD-C52A-8598-DBF302E80462}"/>
              </a:ext>
            </a:extLst>
          </p:cNvPr>
          <p:cNvCxnSpPr>
            <a:cxnSpLocks/>
            <a:stCxn id="42" idx="2"/>
          </p:cNvCxnSpPr>
          <p:nvPr/>
        </p:nvCxnSpPr>
        <p:spPr>
          <a:xfrm>
            <a:off x="1880870" y="4570463"/>
            <a:ext cx="0" cy="6507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5" name="Tekstvak 54">
            <a:extLst>
              <a:ext uri="{FF2B5EF4-FFF2-40B4-BE49-F238E27FC236}">
                <a16:creationId xmlns:a16="http://schemas.microsoft.com/office/drawing/2014/main" id="{3DAFA32D-7FE4-F745-5BE4-6A051B526F58}"/>
              </a:ext>
            </a:extLst>
          </p:cNvPr>
          <p:cNvSpPr txBox="1"/>
          <p:nvPr/>
        </p:nvSpPr>
        <p:spPr>
          <a:xfrm>
            <a:off x="1854235" y="4691320"/>
            <a:ext cx="627789" cy="261610"/>
          </a:xfrm>
          <a:prstGeom prst="rect">
            <a:avLst/>
          </a:prstGeom>
          <a:noFill/>
        </p:spPr>
        <p:txBody>
          <a:bodyPr wrap="square" rtlCol="0">
            <a:spAutoFit/>
          </a:bodyPr>
          <a:lstStyle/>
          <a:p>
            <a:r>
              <a:rPr lang="nl-NL" sz="1100" dirty="0"/>
              <a:t>Nee</a:t>
            </a:r>
          </a:p>
        </p:txBody>
      </p:sp>
      <p:sp>
        <p:nvSpPr>
          <p:cNvPr id="23" name="Tekstvak 22">
            <a:extLst>
              <a:ext uri="{FF2B5EF4-FFF2-40B4-BE49-F238E27FC236}">
                <a16:creationId xmlns:a16="http://schemas.microsoft.com/office/drawing/2014/main" id="{AA58158E-9D8B-6A80-5384-5DB25C239976}"/>
              </a:ext>
            </a:extLst>
          </p:cNvPr>
          <p:cNvSpPr txBox="1"/>
          <p:nvPr/>
        </p:nvSpPr>
        <p:spPr>
          <a:xfrm>
            <a:off x="4340705" y="1568551"/>
            <a:ext cx="7171913" cy="1714572"/>
          </a:xfrm>
          <a:prstGeom prst="rect">
            <a:avLst/>
          </a:prstGeom>
          <a:noFill/>
          <a:ln>
            <a:solidFill>
              <a:schemeClr val="tx1"/>
            </a:solidFill>
          </a:ln>
        </p:spPr>
        <p:txBody>
          <a:bodyPr wrap="square" rtlCol="0">
            <a:spAutoFit/>
          </a:bodyPr>
          <a:lstStyle/>
          <a:p>
            <a:pPr marL="171450" lvl="0" indent="-171450">
              <a:lnSpc>
                <a:spcPct val="107000"/>
              </a:lnSpc>
              <a:buSzPts val="1000"/>
              <a:buFontTx/>
              <a:buChar char="-"/>
              <a:tabLst>
                <a:tab pos="457200" algn="l"/>
              </a:tabLst>
            </a:pPr>
            <a:r>
              <a:rPr lang="nl-NL" sz="1100" dirty="0">
                <a:latin typeface="Calibri" panose="020F0502020204030204" pitchFamily="34" charset="0"/>
                <a:ea typeface="Calibri" panose="020F0502020204030204" pitchFamily="34" charset="0"/>
                <a:cs typeface="Times New Roman" panose="02020603050405020304" pitchFamily="18" charset="0"/>
              </a:rPr>
              <a:t>Een promotie is een korte presentatie van de promovendus om kennis over ter dragen en vervolgens wordt de promovendus bevraagd door de commissie.</a:t>
            </a:r>
          </a:p>
          <a:p>
            <a:pPr marL="171450" lvl="0" indent="-171450">
              <a:lnSpc>
                <a:spcPct val="107000"/>
              </a:lnSpc>
              <a:buSzPts val="1000"/>
              <a:buFontTx/>
              <a:buChar char="-"/>
              <a:tabLst>
                <a:tab pos="457200" algn="l"/>
              </a:tabLst>
            </a:pPr>
            <a:r>
              <a:rPr lang="nl-NL" sz="1100" dirty="0">
                <a:latin typeface="Calibri" panose="020F0502020204030204" pitchFamily="34" charset="0"/>
                <a:ea typeface="Calibri" panose="020F0502020204030204" pitchFamily="34" charset="0"/>
                <a:cs typeface="Times New Roman" panose="02020603050405020304" pitchFamily="18" charset="0"/>
              </a:rPr>
              <a:t>De promotie moet te maken hebben met óf de taal, óf het tolken óf de doelgroep.</a:t>
            </a:r>
          </a:p>
          <a:p>
            <a:pPr marL="171450" lvl="0" indent="-171450">
              <a:lnSpc>
                <a:spcPct val="107000"/>
              </a:lnSpc>
              <a:buSzPts val="1000"/>
              <a:buFontTx/>
              <a:buChar char="-"/>
              <a:tabLst>
                <a:tab pos="457200" algn="l"/>
              </a:tabLst>
            </a:pPr>
            <a:r>
              <a:rPr lang="nl-NL" sz="1100" dirty="0">
                <a:latin typeface="Calibri" panose="020F0502020204030204" pitchFamily="34" charset="0"/>
                <a:ea typeface="Calibri" panose="020F0502020204030204" pitchFamily="34" charset="0"/>
                <a:cs typeface="Times New Roman" panose="02020603050405020304" pitchFamily="18" charset="0"/>
              </a:rPr>
              <a:t>Promoties worden voor maximaal 1 </a:t>
            </a:r>
            <a:r>
              <a:rPr lang="nl-NL" sz="1100" dirty="0" err="1">
                <a:latin typeface="Calibri" panose="020F0502020204030204" pitchFamily="34" charset="0"/>
                <a:ea typeface="Calibri" panose="020F0502020204030204" pitchFamily="34" charset="0"/>
                <a:cs typeface="Times New Roman" panose="02020603050405020304" pitchFamily="18" charset="0"/>
              </a:rPr>
              <a:t>nascholingsuur</a:t>
            </a:r>
            <a:r>
              <a:rPr lang="nl-NL" sz="1100" dirty="0">
                <a:latin typeface="Calibri" panose="020F0502020204030204" pitchFamily="34" charset="0"/>
                <a:ea typeface="Calibri" panose="020F0502020204030204" pitchFamily="34" charset="0"/>
                <a:cs typeface="Times New Roman" panose="02020603050405020304" pitchFamily="18" charset="0"/>
              </a:rPr>
              <a:t> goedgekeurd.</a:t>
            </a:r>
          </a:p>
          <a:p>
            <a:pPr marL="171450" lvl="0" indent="-171450">
              <a:lnSpc>
                <a:spcPct val="107000"/>
              </a:lnSpc>
              <a:buSzPts val="1000"/>
              <a:buFontTx/>
              <a:buChar char="-"/>
              <a:tabLst>
                <a:tab pos="457200" algn="l"/>
              </a:tabLst>
            </a:pPr>
            <a:r>
              <a:rPr lang="nl-NL" sz="1100" dirty="0">
                <a:latin typeface="Calibri" panose="020F0502020204030204" pitchFamily="34" charset="0"/>
                <a:ea typeface="Calibri" panose="020F0502020204030204" pitchFamily="34" charset="0"/>
                <a:cs typeface="Times New Roman" panose="02020603050405020304" pitchFamily="18" charset="0"/>
              </a:rPr>
              <a:t>In het geval van een individuele aanvraag (een tolk die alleen naar een promotie gaat) vult de tolk een individuele aanvraag in (zie hieronder)</a:t>
            </a:r>
          </a:p>
          <a:p>
            <a:pPr marL="171450" lvl="0" indent="-171450">
              <a:lnSpc>
                <a:spcPct val="107000"/>
              </a:lnSpc>
              <a:spcAft>
                <a:spcPts val="800"/>
              </a:spcAft>
              <a:buSzPts val="1000"/>
              <a:buFontTx/>
              <a:buChar char="-"/>
              <a:tabLst>
                <a:tab pos="457200" algn="l"/>
              </a:tabLst>
            </a:pPr>
            <a:r>
              <a:rPr lang="nl-NL" sz="1100" dirty="0">
                <a:latin typeface="Calibri" panose="020F0502020204030204" pitchFamily="34" charset="0"/>
                <a:ea typeface="Calibri" panose="020F0502020204030204" pitchFamily="34" charset="0"/>
                <a:cs typeface="Times New Roman" panose="02020603050405020304" pitchFamily="18" charset="0"/>
              </a:rPr>
              <a:t>Wanneer meerdere tolken een promotie bezoeken dan vult één tolk het format </a:t>
            </a:r>
            <a:r>
              <a:rPr lang="nl-NL" sz="1100" dirty="0">
                <a:latin typeface="Calibri" panose="020F0502020204030204" pitchFamily="34" charset="0"/>
                <a:ea typeface="Calibri" panose="020F0502020204030204" pitchFamily="34" charset="0"/>
                <a:cs typeface="Times New Roman" panose="02020603050405020304" pitchFamily="18" charset="0"/>
                <a:hlinkClick r:id="rId4"/>
              </a:rPr>
              <a:t>2.9 Format Overige activiteit </a:t>
            </a:r>
            <a:r>
              <a:rPr lang="nl-NL" sz="1100" dirty="0">
                <a:latin typeface="Calibri" panose="020F0502020204030204" pitchFamily="34" charset="0"/>
                <a:ea typeface="Calibri" panose="020F0502020204030204" pitchFamily="34" charset="0"/>
                <a:cs typeface="Times New Roman" panose="02020603050405020304" pitchFamily="18" charset="0"/>
              </a:rPr>
              <a:t>‘Individuele aanvraag’ in en mailt deze samen met de getekende presentielijst naar info@stichtingrtgs.nl.</a:t>
            </a:r>
            <a:br>
              <a:rPr lang="nl-NL" sz="1100" dirty="0">
                <a:latin typeface="Calibri" panose="020F0502020204030204" pitchFamily="34" charset="0"/>
                <a:ea typeface="Calibri" panose="020F0502020204030204" pitchFamily="34" charset="0"/>
                <a:cs typeface="Times New Roman" panose="02020603050405020304" pitchFamily="18" charset="0"/>
              </a:rPr>
            </a:b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Tekstvak 2">
            <a:extLst>
              <a:ext uri="{FF2B5EF4-FFF2-40B4-BE49-F238E27FC236}">
                <a16:creationId xmlns:a16="http://schemas.microsoft.com/office/drawing/2014/main" id="{C4FF8A74-7E1B-2DE6-96ED-BEA0699A74F5}"/>
              </a:ext>
            </a:extLst>
          </p:cNvPr>
          <p:cNvSpPr txBox="1">
            <a:spLocks noChangeArrowheads="1"/>
          </p:cNvSpPr>
          <p:nvPr/>
        </p:nvSpPr>
        <p:spPr bwMode="auto">
          <a:xfrm>
            <a:off x="131641" y="2280701"/>
            <a:ext cx="3533140" cy="26545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nl-NL" sz="1100" kern="100" dirty="0">
                <a:effectLst/>
                <a:latin typeface="Calibri" panose="020F0502020204030204" pitchFamily="34" charset="0"/>
                <a:ea typeface="Calibri" panose="020F0502020204030204" pitchFamily="34" charset="0"/>
                <a:cs typeface="Times New Roman" panose="02020603050405020304" pitchFamily="18" charset="0"/>
              </a:rPr>
              <a:t>Wil je uren aanvragen voor ‘</a:t>
            </a:r>
            <a:r>
              <a:rPr lang="nl-NL" sz="1100" b="1" kern="100" dirty="0">
                <a:effectLst/>
                <a:latin typeface="Calibri" panose="020F0502020204030204" pitchFamily="34" charset="0"/>
                <a:ea typeface="Calibri" panose="020F0502020204030204" pitchFamily="34" charset="0"/>
                <a:cs typeface="Times New Roman" panose="02020603050405020304" pitchFamily="18" charset="0"/>
              </a:rPr>
              <a:t>Promoties</a:t>
            </a:r>
            <a:r>
              <a:rPr lang="nl-NL" sz="1100" b="1" kern="100" dirty="0">
                <a:latin typeface="Calibri" panose="020F0502020204030204" pitchFamily="34" charset="0"/>
                <a:ea typeface="Calibri" panose="020F0502020204030204" pitchFamily="34" charset="0"/>
                <a:cs typeface="Times New Roman" panose="02020603050405020304" pitchFamily="18" charset="0"/>
              </a:rPr>
              <a:t>’?</a:t>
            </a:r>
            <a:endParaRPr lang="nl-NL" sz="11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1" name="Rechte verbindingslijn met pijl 40">
            <a:extLst>
              <a:ext uri="{FF2B5EF4-FFF2-40B4-BE49-F238E27FC236}">
                <a16:creationId xmlns:a16="http://schemas.microsoft.com/office/drawing/2014/main" id="{0FBFF855-870C-8720-1D3D-7745A35134B4}"/>
              </a:ext>
            </a:extLst>
          </p:cNvPr>
          <p:cNvCxnSpPr>
            <a:cxnSpLocks/>
            <a:stCxn id="31" idx="3"/>
            <a:endCxn id="23" idx="1"/>
          </p:cNvCxnSpPr>
          <p:nvPr/>
        </p:nvCxnSpPr>
        <p:spPr>
          <a:xfrm>
            <a:off x="3664781" y="2413430"/>
            <a:ext cx="675924" cy="124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2" name="Tekstvak 51">
            <a:extLst>
              <a:ext uri="{FF2B5EF4-FFF2-40B4-BE49-F238E27FC236}">
                <a16:creationId xmlns:a16="http://schemas.microsoft.com/office/drawing/2014/main" id="{3A0105F5-5E0C-E7C7-A836-0150C1F1573A}"/>
              </a:ext>
            </a:extLst>
          </p:cNvPr>
          <p:cNvSpPr txBox="1"/>
          <p:nvPr/>
        </p:nvSpPr>
        <p:spPr>
          <a:xfrm>
            <a:off x="3791812" y="2107284"/>
            <a:ext cx="447675" cy="261610"/>
          </a:xfrm>
          <a:prstGeom prst="rect">
            <a:avLst/>
          </a:prstGeom>
          <a:noFill/>
        </p:spPr>
        <p:txBody>
          <a:bodyPr wrap="square" rtlCol="0">
            <a:spAutoFit/>
          </a:bodyPr>
          <a:lstStyle/>
          <a:p>
            <a:r>
              <a:rPr lang="nl-NL" sz="1100" dirty="0"/>
              <a:t>Ja</a:t>
            </a:r>
          </a:p>
        </p:txBody>
      </p:sp>
      <p:cxnSp>
        <p:nvCxnSpPr>
          <p:cNvPr id="56" name="Rechte verbindingslijn met pijl 55">
            <a:extLst>
              <a:ext uri="{FF2B5EF4-FFF2-40B4-BE49-F238E27FC236}">
                <a16:creationId xmlns:a16="http://schemas.microsoft.com/office/drawing/2014/main" id="{13F520F7-5C14-53BB-1B9D-7D5610A84EA1}"/>
              </a:ext>
            </a:extLst>
          </p:cNvPr>
          <p:cNvCxnSpPr>
            <a:stCxn id="31" idx="2"/>
            <a:endCxn id="42" idx="0"/>
          </p:cNvCxnSpPr>
          <p:nvPr/>
        </p:nvCxnSpPr>
        <p:spPr>
          <a:xfrm flipH="1">
            <a:off x="1880870" y="2546158"/>
            <a:ext cx="17341" cy="15777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7" name="Tekstvak 56">
            <a:extLst>
              <a:ext uri="{FF2B5EF4-FFF2-40B4-BE49-F238E27FC236}">
                <a16:creationId xmlns:a16="http://schemas.microsoft.com/office/drawing/2014/main" id="{43767D78-BE75-7488-AFC6-60A88D618B08}"/>
              </a:ext>
            </a:extLst>
          </p:cNvPr>
          <p:cNvSpPr txBox="1"/>
          <p:nvPr/>
        </p:nvSpPr>
        <p:spPr>
          <a:xfrm>
            <a:off x="1854236" y="3163997"/>
            <a:ext cx="627789" cy="261610"/>
          </a:xfrm>
          <a:prstGeom prst="rect">
            <a:avLst/>
          </a:prstGeom>
          <a:noFill/>
        </p:spPr>
        <p:txBody>
          <a:bodyPr wrap="square" rtlCol="0">
            <a:spAutoFit/>
          </a:bodyPr>
          <a:lstStyle/>
          <a:p>
            <a:r>
              <a:rPr lang="nl-NL" sz="1100" dirty="0"/>
              <a:t>Nee</a:t>
            </a:r>
          </a:p>
        </p:txBody>
      </p:sp>
    </p:spTree>
    <p:extLst>
      <p:ext uri="{BB962C8B-B14F-4D97-AF65-F5344CB8AC3E}">
        <p14:creationId xmlns:p14="http://schemas.microsoft.com/office/powerpoint/2010/main" val="298065064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2353</Words>
  <Application>Microsoft Office PowerPoint</Application>
  <PresentationFormat>Breedbeeld</PresentationFormat>
  <Paragraphs>163</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Markell Gremmen</dc:creator>
  <cp:lastModifiedBy>Markell Gremmen</cp:lastModifiedBy>
  <cp:revision>2</cp:revision>
  <dcterms:created xsi:type="dcterms:W3CDTF">2023-05-16T16:33:54Z</dcterms:created>
  <dcterms:modified xsi:type="dcterms:W3CDTF">2023-12-22T09:15:26Z</dcterms:modified>
</cp:coreProperties>
</file>